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83" r:id="rId3"/>
    <p:sldId id="285" r:id="rId4"/>
    <p:sldId id="307" r:id="rId5"/>
    <p:sldId id="30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E3A43F07-73C1-40BE-B1BB-87E8CB4ED763}">
          <p14:sldIdLst>
            <p14:sldId id="256"/>
            <p14:sldId id="283"/>
            <p14:sldId id="285"/>
            <p14:sldId id="307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8C2A"/>
    <a:srgbClr val="223284"/>
    <a:srgbClr val="B9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46274-3044-45D2-90CA-DB5E3F46B406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F7675-6A4E-4ED7-8F76-CBB10741E57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1844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6E69B-71B2-4877-9348-B3BA840C0C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Protokolle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FB49DA-4C9F-4515-B240-D9DBFDBB7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1655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3E3476-35E5-4242-9C80-5F9ED8407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Was ist ein Netzwerkprotokoll?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81C34E-6FA0-4677-9DE2-F07B26DC9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Ein Netzwerkprotokoll</a:t>
            </a:r>
          </a:p>
          <a:p>
            <a:r>
              <a:rPr lang="de-CH"/>
              <a:t>definiert Ablauf einer Kommunikation</a:t>
            </a:r>
          </a:p>
          <a:p>
            <a:r>
              <a:rPr lang="de-CH"/>
              <a:t>definiert den Aufbau der Datenpakete</a:t>
            </a:r>
          </a:p>
          <a:p>
            <a:r>
              <a:rPr lang="de-CH"/>
              <a:t>wird von Computern/Prozessen verwendet</a:t>
            </a:r>
          </a:p>
          <a:p>
            <a:r>
              <a:rPr lang="de-CH"/>
              <a:t>gibt es auf jeder Ebene des Schichtenmodells</a:t>
            </a:r>
          </a:p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579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066EE-298A-4847-8CDE-D0E34156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Protokolle bei uns Menschen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1D0E5D-E40C-4474-A8DE-F53B85EBA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  <a:tabLst>
                <a:tab pos="9779000" algn="r"/>
              </a:tabLst>
            </a:pPr>
            <a:r>
              <a:rPr lang="de-CH"/>
              <a:t>Aufgabe: </a:t>
            </a:r>
            <a:r>
              <a:rPr lang="de-CH" b="1"/>
              <a:t>Nach der Zeit fragen</a:t>
            </a:r>
          </a:p>
          <a:p>
            <a:pPr marL="0" indent="0">
              <a:buNone/>
              <a:tabLst>
                <a:tab pos="9779000" algn="r"/>
              </a:tabLst>
            </a:pPr>
            <a:endParaRPr lang="de-CH"/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«Guten Tag, darf ich Sie etwas fragen?»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	«Hallo, klar, schiessen Sie los!»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«Wie spät ist es?»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	«Es ist 14:15 Uhr.»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«Entschuldigung, ich habe Sie nicht verstanden.»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	«Es ist 14:15 Uhr.»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«Danke und einen schönen Tag, tschüss.»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/>
              <a:t>	«Kein Problem, Ihnen auch, wiedersehen!»</a:t>
            </a:r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214B62BC-8F0D-4CD6-B0B9-B0FB6CB685B0}"/>
              </a:ext>
            </a:extLst>
          </p:cNvPr>
          <p:cNvSpPr/>
          <p:nvPr/>
        </p:nvSpPr>
        <p:spPr>
          <a:xfrm>
            <a:off x="7658100" y="161925"/>
            <a:ext cx="4406900" cy="2225675"/>
          </a:xfrm>
          <a:prstGeom prst="cloudCallout">
            <a:avLst>
              <a:gd name="adj1" fmla="val -66942"/>
              <a:gd name="adj2" fmla="val 64212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Wir fragen nicht direkt, wir begrüssen uns zuerst …</a:t>
            </a:r>
          </a:p>
        </p:txBody>
      </p:sp>
    </p:spTree>
    <p:extLst>
      <p:ext uri="{BB962C8B-B14F-4D97-AF65-F5344CB8AC3E}">
        <p14:creationId xmlns:p14="http://schemas.microsoft.com/office/powerpoint/2010/main" val="336560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31532A-2E9B-4C93-AB59-809E2220D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Beispiele von Protokollen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10CCE9-BC77-4369-A81C-963C289D0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690813" algn="l"/>
              </a:tabLst>
            </a:pPr>
            <a:r>
              <a:rPr lang="de-CH" dirty="0"/>
              <a:t>DNS	Domain Name System</a:t>
            </a:r>
            <a:br>
              <a:rPr lang="de-CH" dirty="0"/>
            </a:br>
            <a:r>
              <a:rPr lang="de-CH" dirty="0"/>
              <a:t>	Namensauflösung (Hostname 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↔</a:t>
            </a:r>
            <a:r>
              <a:rPr lang="de-CH" dirty="0"/>
              <a:t> IP)</a:t>
            </a:r>
          </a:p>
          <a:p>
            <a:pPr>
              <a:tabLst>
                <a:tab pos="2690813" algn="l"/>
              </a:tabLst>
            </a:pPr>
            <a:r>
              <a:rPr lang="de-CH" dirty="0"/>
              <a:t>HTTP/S	</a:t>
            </a:r>
            <a:r>
              <a:rPr lang="de-CH" dirty="0" err="1"/>
              <a:t>HyperText</a:t>
            </a:r>
            <a:r>
              <a:rPr lang="de-CH" dirty="0"/>
              <a:t> Transfer Protocol (Secure)</a:t>
            </a:r>
            <a:br>
              <a:rPr lang="de-CH" dirty="0"/>
            </a:br>
            <a:r>
              <a:rPr lang="de-CH" dirty="0"/>
              <a:t>	Webseiten abrufen</a:t>
            </a:r>
          </a:p>
          <a:p>
            <a:pPr>
              <a:tabLst>
                <a:tab pos="2690813" algn="l"/>
              </a:tabLst>
            </a:pPr>
            <a:r>
              <a:rPr lang="de-CH" dirty="0"/>
              <a:t>SMTP/S	Simple Mail Transfer Protocol (Secure)</a:t>
            </a:r>
            <a:br>
              <a:rPr lang="de-CH" dirty="0"/>
            </a:br>
            <a:r>
              <a:rPr lang="de-CH" dirty="0"/>
              <a:t>	E-Mails verschicken</a:t>
            </a:r>
          </a:p>
        </p:txBody>
      </p:sp>
    </p:spTree>
    <p:extLst>
      <p:ext uri="{BB962C8B-B14F-4D97-AF65-F5344CB8AC3E}">
        <p14:creationId xmlns:p14="http://schemas.microsoft.com/office/powerpoint/2010/main" val="137174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6CAC5-B541-4EDD-9281-0158B23A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Was geschieht beim Webseiten-Aufruf?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FBF9EF-89D6-4F56-B5CE-65B80C939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  <a:tabLst>
                <a:tab pos="3859213" algn="l"/>
              </a:tabLst>
            </a:pPr>
            <a:r>
              <a:rPr lang="de-CH" dirty="0"/>
              <a:t>An den DNS-Server:	«Welche IP gehört zu 	www.gymkirchenfeld.ch?»</a:t>
            </a:r>
            <a:br>
              <a:rPr lang="de-CH" dirty="0"/>
            </a:br>
            <a:r>
              <a:rPr lang="de-CH" dirty="0"/>
              <a:t>DNS-Server:	«185.167.79.61»</a:t>
            </a:r>
          </a:p>
          <a:p>
            <a:pPr marL="514350" indent="-514350">
              <a:buFont typeface="+mj-lt"/>
              <a:buAutoNum type="arabicPeriod"/>
              <a:tabLst>
                <a:tab pos="3859213" algn="l"/>
              </a:tabLst>
            </a:pPr>
            <a:r>
              <a:rPr lang="de-CH" dirty="0"/>
              <a:t>Eigener PC:	«Ist die IP in meinem Netzwerk?» -</a:t>
            </a:r>
            <a:br>
              <a:rPr lang="de-CH" dirty="0"/>
            </a:br>
            <a:r>
              <a:rPr lang="de-CH" dirty="0"/>
              <a:t>	«Nein, sie ist ausserhalb.»</a:t>
            </a:r>
          </a:p>
          <a:p>
            <a:pPr marL="514350" indent="-514350">
              <a:buFont typeface="+mj-lt"/>
              <a:buAutoNum type="arabicPeriod"/>
              <a:tabLst>
                <a:tab pos="3859213" algn="l"/>
              </a:tabLst>
            </a:pPr>
            <a:r>
              <a:rPr lang="de-CH" dirty="0"/>
              <a:t>An den Router:	«Schicke bitte dieses Paket an die IP 	185.167.79.61.»</a:t>
            </a:r>
            <a:br>
              <a:rPr lang="de-CH" dirty="0"/>
            </a:br>
            <a:r>
              <a:rPr lang="de-CH" dirty="0"/>
              <a:t>Inhalt des Pakets:	«Ich möchte gerne die Seite 	www.gymkirchenfeld.ch.»</a:t>
            </a:r>
          </a:p>
          <a:p>
            <a:pPr marL="514350" indent="-514350">
              <a:buFont typeface="+mj-lt"/>
              <a:buAutoNum type="arabicPeriod"/>
              <a:tabLst>
                <a:tab pos="3859213" algn="l"/>
              </a:tabLst>
            </a:pPr>
            <a:r>
              <a:rPr lang="de-CH" dirty="0"/>
              <a:t>Antwort via Router:	Webseiten-Inhalt</a:t>
            </a:r>
          </a:p>
          <a:p>
            <a:pPr marL="514350" indent="-514350">
              <a:buFont typeface="+mj-lt"/>
              <a:buAutoNum type="arabicPeriod"/>
              <a:tabLst>
                <a:tab pos="3409950" algn="l"/>
              </a:tabLst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4723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257</Words>
  <Application>Microsoft Office PowerPoint</Application>
  <PresentationFormat>Breitbild</PresentationFormat>
  <Paragraphs>29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Arimo</vt:lpstr>
      <vt:lpstr>Calibri</vt:lpstr>
      <vt:lpstr>kinet</vt:lpstr>
      <vt:lpstr>Protokolle</vt:lpstr>
      <vt:lpstr>Was ist ein Netzwerkprotokoll?</vt:lpstr>
      <vt:lpstr>Protokolle bei uns Menschen</vt:lpstr>
      <vt:lpstr>Beispiele von Protokollen</vt:lpstr>
      <vt:lpstr>Was geschieht beim Webseiten-Aufruf?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Protokolle</dc:title>
  <dc:creator>Jampen Thomas</dc:creator>
  <cp:lastModifiedBy>Jampen Tom, BKD MBA</cp:lastModifiedBy>
  <cp:revision>6</cp:revision>
  <dcterms:created xsi:type="dcterms:W3CDTF">2021-08-07T15:14:31Z</dcterms:created>
  <dcterms:modified xsi:type="dcterms:W3CDTF">2026-08-26T07:58:12Z</dcterms:modified>
</cp:coreProperties>
</file>