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71" r:id="rId3"/>
    <p:sldId id="266" r:id="rId4"/>
    <p:sldId id="273" r:id="rId5"/>
    <p:sldId id="274" r:id="rId6"/>
    <p:sldId id="28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E116471-6308-4ACE-8D2C-9AC0A9AEF38F}">
          <p14:sldIdLst>
            <p14:sldId id="256"/>
          </p14:sldIdLst>
        </p14:section>
        <p14:section name="DNS" id="{9EB74278-A36E-4EDA-AE3E-E95A03255B17}">
          <p14:sldIdLst>
            <p14:sldId id="271"/>
            <p14:sldId id="266"/>
            <p14:sldId id="273"/>
            <p14:sldId id="274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84930" autoAdjust="0"/>
  </p:normalViewPr>
  <p:slideViewPr>
    <p:cSldViewPr snapToGrid="0">
      <p:cViewPr varScale="1">
        <p:scale>
          <a:sx n="91" d="100"/>
          <a:sy n="91" d="100"/>
        </p:scale>
        <p:origin x="12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896C3-9654-43D0-AF41-2921092344DB}" type="datetimeFigureOut">
              <a:rPr lang="de-CH" smtClean="0"/>
              <a:t>26.08.2026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A97AB-5460-4072-81DF-AED6F0474B0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2457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48186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9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09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2450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128426" y="1825625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333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98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62D90B-B9C2-4C5A-99B7-D2A77704F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365125"/>
            <a:ext cx="998017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381E8E6-D072-4BC8-8791-AE77C3336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5850" y="1681163"/>
            <a:ext cx="4911725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7921B7B-3FBD-4609-A463-531817AE9B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5850" y="2505075"/>
            <a:ext cx="4911725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B1E7380-67F2-4421-A908-09E96EE8F9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93820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6640648-0BA5-4510-8414-7A4123225E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9382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CAEEFE8-5E12-4FAB-99F9-C1472EA9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10F3-641C-445E-8A76-482B494B7682}" type="datetimeFigureOut">
              <a:rPr lang="de-CH" smtClean="0"/>
              <a:t>26.08.2026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C8F34D-311C-451D-997E-02EB25AAF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EFC475A-651A-4CDF-8D9C-2319DFD5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77E4B-A32C-4B5D-B765-05F5214636D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801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4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9A56D7-A01E-44AA-AA83-9F3C04FBBA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DNS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B349ED1-D083-4075-87DD-F75792A931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Gymnasium Kirchenfeld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6959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6DEF575-C409-4FED-B3F2-C52F59B5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Domain Name System (DNS)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B230C1E-36D5-4117-AF51-6F9D049E8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Menschen können sich schlecht Zahlen merken</a:t>
            </a:r>
          </a:p>
          <a:p>
            <a:r>
              <a:rPr lang="de-CH" dirty="0"/>
              <a:t>Hostnames und Domains sind einfach und naheliegend</a:t>
            </a:r>
          </a:p>
          <a:p>
            <a:r>
              <a:rPr lang="de-CH" dirty="0"/>
              <a:t>Computer kommunizieren über IP-Adressen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>
                <a:sym typeface="Wingdings" panose="05000000000000000000" pitchFamily="2" charset="2"/>
              </a:rPr>
              <a:t> </a:t>
            </a:r>
            <a:r>
              <a:rPr lang="de-CH" dirty="0"/>
              <a:t>Übersetzung nötig</a:t>
            </a:r>
          </a:p>
        </p:txBody>
      </p:sp>
    </p:spTree>
    <p:extLst>
      <p:ext uri="{BB962C8B-B14F-4D97-AF65-F5344CB8AC3E}">
        <p14:creationId xmlns:p14="http://schemas.microsoft.com/office/powerpoint/2010/main" val="3858165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CB5B21-00ED-45FC-966C-E6B8A3F04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DNS: Das Telefonbuch des Internets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6EA295D-8916-430C-AB58-0F6D30B85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Telefonbuch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80F2AF6-EAA8-4847-B821-E6CE07BFA5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de-CH"/>
              <a:t>Abfrage:</a:t>
            </a:r>
          </a:p>
          <a:p>
            <a:r>
              <a:rPr lang="de-CH"/>
              <a:t>Wie lautet die Telefonnummer der Person XY?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43043C2-316F-4915-9146-29E4317E5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CH"/>
              <a:t>DNS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69CE3ED-1B36-43D4-88C6-3BC035CC703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 dirty="0"/>
              <a:t>Abfragen:</a:t>
            </a:r>
          </a:p>
          <a:p>
            <a:r>
              <a:rPr lang="de-CH" dirty="0"/>
              <a:t>Welche IP-Adresse hat der Host www.gymkirchenfeld.ch?</a:t>
            </a:r>
            <a:br>
              <a:rPr lang="de-CH" dirty="0"/>
            </a:br>
            <a:endParaRPr lang="de-CH" dirty="0"/>
          </a:p>
          <a:p>
            <a:r>
              <a:rPr lang="de-CH" dirty="0"/>
              <a:t>Welcher Hostname gehört zur IP-Adresse 185.167.79.61?</a:t>
            </a:r>
          </a:p>
        </p:txBody>
      </p:sp>
    </p:spTree>
    <p:extLst>
      <p:ext uri="{BB962C8B-B14F-4D97-AF65-F5344CB8AC3E}">
        <p14:creationId xmlns:p14="http://schemas.microsoft.com/office/powerpoint/2010/main" val="1180600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886D9A-3B4F-4F88-81C0-C736C95D2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Hostnamen und IP-Adressen auflösen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D40A0D3-A004-468F-95D9-9D48C47CB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737" y="1375636"/>
            <a:ext cx="10591800" cy="5210175"/>
          </a:xfrm>
          <a:prstGeom prst="rect">
            <a:avLst/>
          </a:prstGeom>
        </p:spPr>
      </p:pic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4E7610CD-1594-4483-851A-0DAD2C186103}"/>
              </a:ext>
            </a:extLst>
          </p:cNvPr>
          <p:cNvSpPr/>
          <p:nvPr/>
        </p:nvSpPr>
        <p:spPr>
          <a:xfrm>
            <a:off x="647700" y="4838700"/>
            <a:ext cx="901700" cy="508000"/>
          </a:xfrm>
          <a:prstGeom prst="rightArrow">
            <a:avLst/>
          </a:prstGeom>
          <a:solidFill>
            <a:srgbClr val="5DA2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A18330BE-6953-406B-8D71-62B6F3600ACE}"/>
              </a:ext>
            </a:extLst>
          </p:cNvPr>
          <p:cNvSpPr/>
          <p:nvPr/>
        </p:nvSpPr>
        <p:spPr>
          <a:xfrm>
            <a:off x="4495800" y="4165600"/>
            <a:ext cx="901700" cy="508000"/>
          </a:xfrm>
          <a:prstGeom prst="rightArrow">
            <a:avLst/>
          </a:prstGeom>
          <a:solidFill>
            <a:srgbClr val="5DA2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588CC55B-4F70-4818-8824-5818A61CA684}"/>
              </a:ext>
            </a:extLst>
          </p:cNvPr>
          <p:cNvSpPr/>
          <p:nvPr/>
        </p:nvSpPr>
        <p:spPr>
          <a:xfrm>
            <a:off x="4495800" y="5854700"/>
            <a:ext cx="901700" cy="508000"/>
          </a:xfrm>
          <a:prstGeom prst="rightArrow">
            <a:avLst/>
          </a:prstGeom>
          <a:solidFill>
            <a:srgbClr val="5DA2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50130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AFBF08-6EED-4DB3-BCB1-C5993236D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Hostnamen/IP-Adressen auflösen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3F3884-795C-49E3-9091-78C58F59C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Eingabeaufforderung resp. Terminal öffnen</a:t>
            </a:r>
          </a:p>
          <a:p>
            <a:r>
              <a:rPr lang="de-CH" dirty="0"/>
              <a:t>Befehl: </a:t>
            </a:r>
            <a:r>
              <a:rPr lang="de-CH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nslookup</a:t>
            </a:r>
            <a:endParaRPr lang="de-CH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CH" dirty="0"/>
              <a:t>Beispiel </a:t>
            </a:r>
            <a:r>
              <a:rPr lang="de-CH" dirty="0" err="1"/>
              <a:t>Vorwärtslookup</a:t>
            </a:r>
            <a:r>
              <a:rPr lang="de-CH" dirty="0"/>
              <a:t>:</a:t>
            </a:r>
            <a:br>
              <a:rPr lang="de-CH" dirty="0"/>
            </a:br>
            <a:r>
              <a:rPr lang="de-CH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nslookup</a:t>
            </a:r>
            <a:r>
              <a:rPr lang="de-CH" dirty="0">
                <a:latin typeface="Courier New" panose="02070309020205020404" pitchFamily="49" charset="0"/>
                <a:cs typeface="Courier New" panose="02070309020205020404" pitchFamily="49" charset="0"/>
              </a:rPr>
              <a:t> www.gymkirchenfeld.ch</a:t>
            </a:r>
          </a:p>
          <a:p>
            <a:r>
              <a:rPr lang="de-CH" dirty="0"/>
              <a:t>Beispiel </a:t>
            </a:r>
            <a:r>
              <a:rPr lang="de-CH" dirty="0" err="1"/>
              <a:t>Rückwärtslookup</a:t>
            </a:r>
            <a:r>
              <a:rPr lang="de-CH" dirty="0"/>
              <a:t>:</a:t>
            </a:r>
            <a:br>
              <a:rPr lang="de-CH" dirty="0"/>
            </a:br>
            <a:r>
              <a:rPr lang="de-CH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nslookup</a:t>
            </a:r>
            <a:r>
              <a:rPr lang="de-CH" dirty="0">
                <a:latin typeface="Courier New" panose="02070309020205020404" pitchFamily="49" charset="0"/>
                <a:cs typeface="Courier New" panose="02070309020205020404" pitchFamily="49" charset="0"/>
              </a:rPr>
              <a:t> 185.167.79.61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7921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768085-05C6-4174-AE10-E446609B0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Aufgaben – DNS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0A9952-E91D-4658-9E77-E9575F79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Wie lautet die IP-Adresse von</a:t>
            </a:r>
          </a:p>
          <a:p>
            <a:pPr lvl="1"/>
            <a:r>
              <a:rPr lang="de-CH" dirty="0"/>
              <a:t>intern.gymkirchenfeld.ch</a:t>
            </a:r>
          </a:p>
          <a:p>
            <a:pPr lvl="1"/>
            <a:r>
              <a:rPr lang="de-CH" dirty="0"/>
              <a:t>sbb.ch</a:t>
            </a:r>
          </a:p>
          <a:p>
            <a:pPr lvl="1"/>
            <a:r>
              <a:rPr lang="de-CH" dirty="0"/>
              <a:t>www.unibe.ch</a:t>
            </a:r>
          </a:p>
          <a:p>
            <a:r>
              <a:rPr lang="de-CH" dirty="0"/>
              <a:t>Wie lautet der Hostname zu folgenden IP-Adressen</a:t>
            </a:r>
          </a:p>
          <a:p>
            <a:pPr lvl="1"/>
            <a:r>
              <a:rPr lang="de-CH"/>
              <a:t>185.167.79.31</a:t>
            </a:r>
            <a:endParaRPr lang="de-CH" dirty="0"/>
          </a:p>
          <a:p>
            <a:pPr lvl="1"/>
            <a:r>
              <a:rPr lang="de-CH" dirty="0"/>
              <a:t>130.92.250.18</a:t>
            </a:r>
          </a:p>
          <a:p>
            <a:pPr lvl="1"/>
            <a:r>
              <a:rPr lang="de-CH" dirty="0"/>
              <a:t>192.168.1.54</a:t>
            </a:r>
          </a:p>
        </p:txBody>
      </p:sp>
    </p:spTree>
    <p:extLst>
      <p:ext uri="{BB962C8B-B14F-4D97-AF65-F5344CB8AC3E}">
        <p14:creationId xmlns:p14="http://schemas.microsoft.com/office/powerpoint/2010/main" val="2144833536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EF483BFC-D895-4E45-826B-CFA4A4B447FB}" vid="{361AE8B0-6FD3-4BC5-969C-C3DAFE52FD2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132</Words>
  <Application>Microsoft Office PowerPoint</Application>
  <PresentationFormat>Breitbild</PresentationFormat>
  <Paragraphs>32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Arimo</vt:lpstr>
      <vt:lpstr>Calibri</vt:lpstr>
      <vt:lpstr>Courier New</vt:lpstr>
      <vt:lpstr>Wingdings</vt:lpstr>
      <vt:lpstr>kinet</vt:lpstr>
      <vt:lpstr>DNS</vt:lpstr>
      <vt:lpstr>Domain Name System (DNS)</vt:lpstr>
      <vt:lpstr>DNS: Das Telefonbuch des Internets</vt:lpstr>
      <vt:lpstr>Hostnamen und IP-Adressen auflösen</vt:lpstr>
      <vt:lpstr>Hostnamen/IP-Adressen auflösen</vt:lpstr>
      <vt:lpstr>Aufgaben – DNS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DNS</dc:title>
  <dc:creator>Jampen Thomas</dc:creator>
  <cp:lastModifiedBy>Jampen Tom, BKD MBA</cp:lastModifiedBy>
  <cp:revision>8</cp:revision>
  <dcterms:created xsi:type="dcterms:W3CDTF">2021-08-07T15:10:41Z</dcterms:created>
  <dcterms:modified xsi:type="dcterms:W3CDTF">2026-08-26T07:47:26Z</dcterms:modified>
</cp:coreProperties>
</file>