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7" r:id="rId4"/>
    <p:sldId id="265" r:id="rId5"/>
    <p:sldId id="266" r:id="rId6"/>
    <p:sldId id="260" r:id="rId7"/>
    <p:sldId id="264" r:id="rId8"/>
    <p:sldId id="259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58"/>
    <p:restoredTop sz="96327"/>
  </p:normalViewPr>
  <p:slideViewPr>
    <p:cSldViewPr snapToGrid="0" snapToObjects="1">
      <p:cViewPr varScale="1">
        <p:scale>
          <a:sx n="120" d="100"/>
          <a:sy n="120" d="100"/>
        </p:scale>
        <p:origin x="4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27819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15015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32763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tif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638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678" y="209783"/>
            <a:ext cx="264572" cy="2794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72284" y="6793201"/>
            <a:ext cx="779929" cy="6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tangle 9"/>
          <p:cNvSpPr/>
          <p:nvPr/>
        </p:nvSpPr>
        <p:spPr>
          <a:xfrm>
            <a:off x="9852213" y="6793200"/>
            <a:ext cx="779929" cy="6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tangle 10"/>
          <p:cNvSpPr/>
          <p:nvPr/>
        </p:nvSpPr>
        <p:spPr>
          <a:xfrm>
            <a:off x="10632142" y="6793200"/>
            <a:ext cx="779929" cy="6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tangle 11"/>
          <p:cNvSpPr/>
          <p:nvPr/>
        </p:nvSpPr>
        <p:spPr>
          <a:xfrm>
            <a:off x="11412071" y="6793200"/>
            <a:ext cx="779929" cy="6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90171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  <a:lvl2pPr marL="808038" indent="-350838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2pPr>
      <a:lvl3pPr marL="1254125" indent="-339725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BFD21F-9BB4-5945-A705-052CC45F83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/>
              <a:t>CPU-Rollenspiel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A48C8F9-FA93-2F44-81C1-9EAA6B6D7A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42732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157B26-1EDB-824A-A8D7-1C8F7C1AF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Programm 3 in Python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89D0E9-DCA1-ED46-AF19-2CC9C0216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dirty="0">
                <a:latin typeface="Courier" pitchFamily="2" charset="0"/>
              </a:rPr>
              <a:t>a = 0</a:t>
            </a:r>
          </a:p>
          <a:p>
            <a:pPr marL="0" indent="0">
              <a:buNone/>
            </a:pPr>
            <a:r>
              <a:rPr lang="de-CH" dirty="0" err="1">
                <a:latin typeface="Courier" pitchFamily="2" charset="0"/>
              </a:rPr>
              <a:t>while</a:t>
            </a:r>
            <a:r>
              <a:rPr lang="de-CH" dirty="0">
                <a:latin typeface="Courier" pitchFamily="2" charset="0"/>
              </a:rPr>
              <a:t> not a == 32:</a:t>
            </a:r>
          </a:p>
          <a:p>
            <a:pPr marL="0" indent="0">
              <a:buNone/>
            </a:pPr>
            <a:r>
              <a:rPr lang="de-CH" dirty="0">
                <a:latin typeface="Courier" pitchFamily="2" charset="0"/>
              </a:rPr>
              <a:t>    a = </a:t>
            </a:r>
            <a:r>
              <a:rPr lang="de-CH" dirty="0" err="1">
                <a:latin typeface="Courier" pitchFamily="2" charset="0"/>
              </a:rPr>
              <a:t>int</a:t>
            </a:r>
            <a:r>
              <a:rPr lang="de-CH" dirty="0">
                <a:latin typeface="Courier" pitchFamily="2" charset="0"/>
              </a:rPr>
              <a:t>(</a:t>
            </a:r>
            <a:r>
              <a:rPr lang="de-CH" dirty="0" err="1">
                <a:latin typeface="Courier" pitchFamily="2" charset="0"/>
              </a:rPr>
              <a:t>input</a:t>
            </a:r>
            <a:r>
              <a:rPr lang="de-CH" dirty="0">
                <a:latin typeface="Courier" pitchFamily="2" charset="0"/>
              </a:rPr>
              <a:t>("Zahl erraten: "))</a:t>
            </a:r>
          </a:p>
          <a:p>
            <a:pPr marL="0" indent="0">
              <a:buNone/>
            </a:pPr>
            <a:r>
              <a:rPr lang="de-CH" dirty="0" err="1">
                <a:latin typeface="Courier" pitchFamily="2" charset="0"/>
              </a:rPr>
              <a:t>print</a:t>
            </a:r>
            <a:r>
              <a:rPr lang="de-CH" dirty="0">
                <a:latin typeface="Courier" pitchFamily="2" charset="0"/>
              </a:rPr>
              <a:t>("Richtig!")</a:t>
            </a:r>
          </a:p>
          <a:p>
            <a:pPr marL="0" indent="0">
              <a:buNone/>
            </a:pPr>
            <a:endParaRPr lang="de-CH" dirty="0">
              <a:latin typeface="Couri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359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F625AB-B0AE-7045-92C6-FA9D8E782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Programm 4 ausführen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369E1-5C3D-3D42-8A6E-BC439343B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14483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A1BCBD-3699-BA42-907F-FAF41C33B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Von Neumann-Architektur</a:t>
            </a:r>
          </a:p>
        </p:txBody>
      </p:sp>
      <p:pic>
        <p:nvPicPr>
          <p:cNvPr id="5" name="Inhaltsplatzhalter 4" descr="Ein Bild, das Person, Schlips, Anzug, Mann enthält.&#10;&#10;Automatisch generierte Beschreibung">
            <a:extLst>
              <a:ext uri="{FF2B5EF4-FFF2-40B4-BE49-F238E27FC236}">
                <a16:creationId xmlns:a16="http://schemas.microsoft.com/office/drawing/2014/main" id="{591C3BFE-D518-0745-83CB-692C4023CE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04121" y="420688"/>
            <a:ext cx="3049679" cy="5445856"/>
          </a:xfrm>
        </p:spPr>
      </p:pic>
    </p:spTree>
    <p:extLst>
      <p:ext uri="{BB962C8B-B14F-4D97-AF65-F5344CB8AC3E}">
        <p14:creationId xmlns:p14="http://schemas.microsoft.com/office/powerpoint/2010/main" val="3310692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A902B2-4AB8-E34E-A723-2453E587B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Komponenten / Rollen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72D5F59-166A-D24C-B016-EB90B990B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0591" y="1690687"/>
            <a:ext cx="9699094" cy="427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210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17FD4D-E83B-7645-9E50-A9D30524C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Bussystem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0328DDC3-0170-4146-AF51-9BF75AD825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85897" y="3754492"/>
            <a:ext cx="6400800" cy="2438400"/>
          </a:xfr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6D5AFE7-670F-304A-AF44-6CDE31351B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85897" y="755543"/>
            <a:ext cx="64008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434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C9D6D7-7655-4E51-A999-120CF0002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Wieso ein Bussystem?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D70853-0984-49E3-B1EA-365B89A74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Mehrere Komponenten</a:t>
            </a:r>
            <a:br>
              <a:rPr lang="de-DE" dirty="0"/>
            </a:br>
            <a:r>
              <a:rPr lang="de-DE" dirty="0"/>
              <a:t>müssen miteinander</a:t>
            </a:r>
            <a:br>
              <a:rPr lang="de-DE" dirty="0"/>
            </a:br>
            <a:r>
              <a:rPr lang="de-DE" dirty="0"/>
              <a:t>kommunizieren</a:t>
            </a:r>
          </a:p>
          <a:p>
            <a:endParaRPr lang="de-DE" dirty="0"/>
          </a:p>
          <a:p>
            <a:r>
              <a:rPr lang="de-DE" dirty="0"/>
              <a:t>Statt separate Leitungen</a:t>
            </a:r>
            <a:br>
              <a:rPr lang="de-DE" dirty="0"/>
            </a:br>
            <a:r>
              <a:rPr lang="de-DE" dirty="0"/>
              <a:t>greifen alle auf ein</a:t>
            </a:r>
            <a:br>
              <a:rPr lang="de-DE" dirty="0"/>
            </a:br>
            <a:r>
              <a:rPr lang="de-DE" dirty="0"/>
              <a:t>Bussystem zu</a:t>
            </a:r>
            <a:endParaRPr lang="de-CH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3C95D8D-162A-4C87-BFCD-A523A2472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97396" y="1438831"/>
            <a:ext cx="6400800" cy="2438400"/>
          </a:xfrm>
          <a:prstGeom prst="rect">
            <a:avLst/>
          </a:prstGeom>
        </p:spPr>
      </p:pic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9884AF7D-9D8D-4233-B366-9C7D228EA2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97396" y="4199969"/>
            <a:ext cx="64008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49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7C2DA9-C11B-EC44-BCD7-9BF0F41D9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Programm 2 ausführen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0C4D9A4-9D3D-444D-B855-672243DF0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5977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5B3254-13D5-A141-805F-EA73BC2A2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CPU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15784C63-A78C-0242-A6B8-D4F6ADD6A4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7548" y="-299447"/>
            <a:ext cx="9504452" cy="5346254"/>
          </a:xfr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02C2DC04-16F3-5A40-A7E0-748A06003873}"/>
              </a:ext>
            </a:extLst>
          </p:cNvPr>
          <p:cNvSpPr txBox="1"/>
          <p:nvPr/>
        </p:nvSpPr>
        <p:spPr>
          <a:xfrm>
            <a:off x="924675" y="5239820"/>
            <a:ext cx="5537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3200" dirty="0"/>
              <a:t>Taktfrequenz: ca. 3 GHz</a:t>
            </a:r>
          </a:p>
        </p:txBody>
      </p:sp>
    </p:spTree>
    <p:extLst>
      <p:ext uri="{BB962C8B-B14F-4D97-AF65-F5344CB8AC3E}">
        <p14:creationId xmlns:p14="http://schemas.microsoft.com/office/powerpoint/2010/main" val="1085540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0FE101-8A93-F444-86C9-CA468FF7C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Programm 2 in Python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A2A8CF-6397-7049-81D8-A7BC78E6DE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dirty="0">
                <a:latin typeface="Courier" pitchFamily="2" charset="0"/>
              </a:rPr>
              <a:t>a = </a:t>
            </a:r>
            <a:r>
              <a:rPr lang="de-CH" dirty="0" err="1">
                <a:latin typeface="Courier" pitchFamily="2" charset="0"/>
              </a:rPr>
              <a:t>int</a:t>
            </a:r>
            <a:r>
              <a:rPr lang="de-CH" dirty="0">
                <a:latin typeface="Courier" pitchFamily="2" charset="0"/>
              </a:rPr>
              <a:t>(</a:t>
            </a:r>
            <a:r>
              <a:rPr lang="de-CH" dirty="0" err="1">
                <a:latin typeface="Courier" pitchFamily="2" charset="0"/>
              </a:rPr>
              <a:t>input</a:t>
            </a:r>
            <a:r>
              <a:rPr lang="de-CH" dirty="0">
                <a:latin typeface="Courier" pitchFamily="2" charset="0"/>
              </a:rPr>
              <a:t>("Zahl eingeben:"))</a:t>
            </a:r>
          </a:p>
          <a:p>
            <a:pPr marL="0" indent="0">
              <a:buNone/>
            </a:pPr>
            <a:r>
              <a:rPr lang="de-CH" dirty="0">
                <a:latin typeface="Courier" pitchFamily="2" charset="0"/>
              </a:rPr>
              <a:t>b = </a:t>
            </a:r>
            <a:r>
              <a:rPr lang="de-CH" dirty="0" err="1">
                <a:latin typeface="Courier" pitchFamily="2" charset="0"/>
              </a:rPr>
              <a:t>int</a:t>
            </a:r>
            <a:r>
              <a:rPr lang="de-CH" dirty="0">
                <a:latin typeface="Courier" pitchFamily="2" charset="0"/>
              </a:rPr>
              <a:t>(</a:t>
            </a:r>
            <a:r>
              <a:rPr lang="de-CH" dirty="0" err="1">
                <a:latin typeface="Courier" pitchFamily="2" charset="0"/>
              </a:rPr>
              <a:t>input</a:t>
            </a:r>
            <a:r>
              <a:rPr lang="de-CH" dirty="0">
                <a:latin typeface="Courier" pitchFamily="2" charset="0"/>
              </a:rPr>
              <a:t>("Zahl eingeben:"))</a:t>
            </a:r>
          </a:p>
          <a:p>
            <a:pPr marL="0" indent="0">
              <a:buNone/>
            </a:pPr>
            <a:r>
              <a:rPr lang="de-CH" dirty="0">
                <a:latin typeface="Courier" pitchFamily="2" charset="0"/>
              </a:rPr>
              <a:t>c = a + b</a:t>
            </a:r>
          </a:p>
          <a:p>
            <a:pPr marL="0" indent="0">
              <a:buNone/>
            </a:pPr>
            <a:r>
              <a:rPr lang="de-CH" dirty="0" err="1">
                <a:latin typeface="Courier" pitchFamily="2" charset="0"/>
              </a:rPr>
              <a:t>print</a:t>
            </a:r>
            <a:r>
              <a:rPr lang="de-CH" dirty="0">
                <a:latin typeface="Courier" pitchFamily="2" charset="0"/>
              </a:rPr>
              <a:t>(c)</a:t>
            </a:r>
          </a:p>
        </p:txBody>
      </p:sp>
    </p:spTree>
    <p:extLst>
      <p:ext uri="{BB962C8B-B14F-4D97-AF65-F5344CB8AC3E}">
        <p14:creationId xmlns:p14="http://schemas.microsoft.com/office/powerpoint/2010/main" val="3021563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0BB71C-C7D8-2B4D-AE7A-8697EB38B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Programm 3 ausführen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BD736E-0591-2C4D-B78D-574A990D3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91538952"/>
      </p:ext>
    </p:extLst>
  </p:cSld>
  <p:clrMapOvr>
    <a:masterClrMapping/>
  </p:clrMapOvr>
</p:sld>
</file>

<file path=ppt/theme/theme1.xml><?xml version="1.0" encoding="utf-8"?>
<a:theme xmlns:a="http://schemas.openxmlformats.org/drawingml/2006/main" name="kinet">
  <a:themeElements>
    <a:clrScheme name="gymkirchenfel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6666"/>
      </a:accent1>
      <a:accent2>
        <a:srgbClr val="3248B5"/>
      </a:accent2>
      <a:accent3>
        <a:srgbClr val="41A7D1"/>
      </a:accent3>
      <a:accent4>
        <a:srgbClr val="74BF3D"/>
      </a:accent4>
      <a:accent5>
        <a:srgbClr val="FBA300"/>
      </a:accent5>
      <a:accent6>
        <a:srgbClr val="E8CC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net" id="{B8AFBC7C-1669-4B50-8259-C38863D27A89}" vid="{9F5FA6CA-526D-49C0-A103-47C2D20B90C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kinet</Template>
  <TotalTime>0</TotalTime>
  <Words>104</Words>
  <Application>Microsoft Macintosh PowerPoint</Application>
  <PresentationFormat>Breitbild</PresentationFormat>
  <Paragraphs>23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Arial</vt:lpstr>
      <vt:lpstr>Arimo</vt:lpstr>
      <vt:lpstr>Calibri</vt:lpstr>
      <vt:lpstr>Courier</vt:lpstr>
      <vt:lpstr>kinet</vt:lpstr>
      <vt:lpstr>CPU-Rollenspiel</vt:lpstr>
      <vt:lpstr>Von Neumann-Architektur</vt:lpstr>
      <vt:lpstr>Komponenten / Rollen</vt:lpstr>
      <vt:lpstr>Bussystem</vt:lpstr>
      <vt:lpstr>Wieso ein Bussystem?</vt:lpstr>
      <vt:lpstr>Programm 2 ausführen</vt:lpstr>
      <vt:lpstr>CPU</vt:lpstr>
      <vt:lpstr>Programm 2 in Python</vt:lpstr>
      <vt:lpstr>Programm 3 ausführen</vt:lpstr>
      <vt:lpstr>Programm 3 in Python</vt:lpstr>
      <vt:lpstr>Programm 4 ausführen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CPU-Rollenspiel</dc:title>
  <dc:creator>Rothe Stefan</dc:creator>
  <cp:lastModifiedBy>Rothe Stefan</cp:lastModifiedBy>
  <cp:revision>10</cp:revision>
  <dcterms:created xsi:type="dcterms:W3CDTF">2020-12-04T14:12:31Z</dcterms:created>
  <dcterms:modified xsi:type="dcterms:W3CDTF">2022-03-24T08:06:16Z</dcterms:modified>
</cp:coreProperties>
</file>