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39C65A-CAA3-443B-A7D8-2733D30CA4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Einfache Schaltungen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527FE5D-623B-461D-BFC5-D355515E67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Gymnasium Kirchenfeld</a:t>
            </a:r>
          </a:p>
        </p:txBody>
      </p:sp>
    </p:spTree>
    <p:extLst>
      <p:ext uri="{BB962C8B-B14F-4D97-AF65-F5344CB8AC3E}">
        <p14:creationId xmlns:p14="http://schemas.microsoft.com/office/powerpoint/2010/main" val="227939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A93654-C3AE-4559-9795-4597CE624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Schaltung mit 2 Eingängen und 1 Ausgang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FB4FB4-9CF9-4981-8FF5-836668188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Wie viele digitale Schaltungen mit 2 Eingängen und 1 Ausgang sind möglich?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2E1CD3E-99F9-4C97-B088-EEB8B7495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331908"/>
              </p:ext>
            </p:extLst>
          </p:nvPr>
        </p:nvGraphicFramePr>
        <p:xfrm>
          <a:off x="5981013" y="3429000"/>
          <a:ext cx="2109600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0320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320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320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sp>
        <p:nvSpPr>
          <p:cNvPr id="5" name="Geschweifte Klammer rechts 4">
            <a:extLst>
              <a:ext uri="{FF2B5EF4-FFF2-40B4-BE49-F238E27FC236}">
                <a16:creationId xmlns:a16="http://schemas.microsoft.com/office/drawing/2014/main" id="{61B45F3B-D6E4-4118-B000-947DB8CC3038}"/>
              </a:ext>
            </a:extLst>
          </p:cNvPr>
          <p:cNvSpPr/>
          <p:nvPr/>
        </p:nvSpPr>
        <p:spPr>
          <a:xfrm>
            <a:off x="8381169" y="3788229"/>
            <a:ext cx="251209" cy="14949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59FA5B0-EB1A-4ECF-B73F-08BC17AE4E88}"/>
              </a:ext>
            </a:extLst>
          </p:cNvPr>
          <p:cNvSpPr txBox="1"/>
          <p:nvPr/>
        </p:nvSpPr>
        <p:spPr>
          <a:xfrm>
            <a:off x="8923780" y="3788229"/>
            <a:ext cx="22005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4 Plätze</a:t>
            </a:r>
          </a:p>
          <a:p>
            <a:endParaRPr lang="de-CH" dirty="0"/>
          </a:p>
          <a:p>
            <a:r>
              <a:rPr lang="de-CH" dirty="0"/>
              <a:t>2</a:t>
            </a:r>
            <a:r>
              <a:rPr lang="de-CH" baseline="30000" dirty="0"/>
              <a:t>4</a:t>
            </a:r>
            <a:r>
              <a:rPr lang="de-CH" dirty="0"/>
              <a:t> Möglichkeiten</a:t>
            </a:r>
          </a:p>
          <a:p>
            <a:endParaRPr lang="de-CH" dirty="0"/>
          </a:p>
          <a:p>
            <a:r>
              <a:rPr lang="de-CH" dirty="0"/>
              <a:t>16 Möglichkeiten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0363E8C-916E-4BDD-818F-88BBAFC4DF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744" r="14698"/>
          <a:stretch/>
        </p:blipFill>
        <p:spPr>
          <a:xfrm>
            <a:off x="838200" y="3527932"/>
            <a:ext cx="4873450" cy="165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0E6D479F-B78A-4D0E-ACFF-FA6EFFEC4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458064"/>
              </p:ext>
            </p:extLst>
          </p:nvPr>
        </p:nvGraphicFramePr>
        <p:xfrm>
          <a:off x="956828" y="1680824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B0D841DC-9812-408D-A9AB-310F70F45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225177"/>
              </p:ext>
            </p:extLst>
          </p:nvPr>
        </p:nvGraphicFramePr>
        <p:xfrm>
          <a:off x="3719845" y="1695059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693B148D-5871-4EBF-8BC2-67DA8D693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403479"/>
              </p:ext>
            </p:extLst>
          </p:nvPr>
        </p:nvGraphicFramePr>
        <p:xfrm>
          <a:off x="6482862" y="1695059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EE39ECCD-2FF1-4A9B-AFD4-11889ED50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686848"/>
              </p:ext>
            </p:extLst>
          </p:nvPr>
        </p:nvGraphicFramePr>
        <p:xfrm>
          <a:off x="9245880" y="1677474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21" name="Tabelle 20">
            <a:extLst>
              <a:ext uri="{FF2B5EF4-FFF2-40B4-BE49-F238E27FC236}">
                <a16:creationId xmlns:a16="http://schemas.microsoft.com/office/drawing/2014/main" id="{FCACBB6E-D016-4D4E-B268-0DFDA27CE1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715556"/>
              </p:ext>
            </p:extLst>
          </p:nvPr>
        </p:nvGraphicFramePr>
        <p:xfrm>
          <a:off x="956828" y="4232885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22" name="Tabelle 21">
            <a:extLst>
              <a:ext uri="{FF2B5EF4-FFF2-40B4-BE49-F238E27FC236}">
                <a16:creationId xmlns:a16="http://schemas.microsoft.com/office/drawing/2014/main" id="{EDB1BA40-4863-4AC9-984B-195316DBD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651108"/>
              </p:ext>
            </p:extLst>
          </p:nvPr>
        </p:nvGraphicFramePr>
        <p:xfrm>
          <a:off x="3719845" y="4232885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23" name="Tabelle 22">
            <a:extLst>
              <a:ext uri="{FF2B5EF4-FFF2-40B4-BE49-F238E27FC236}">
                <a16:creationId xmlns:a16="http://schemas.microsoft.com/office/drawing/2014/main" id="{42F9003D-563A-4016-932F-4166B9DFD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543770"/>
              </p:ext>
            </p:extLst>
          </p:nvPr>
        </p:nvGraphicFramePr>
        <p:xfrm>
          <a:off x="6482862" y="4232885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24" name="Tabelle 23">
            <a:extLst>
              <a:ext uri="{FF2B5EF4-FFF2-40B4-BE49-F238E27FC236}">
                <a16:creationId xmlns:a16="http://schemas.microsoft.com/office/drawing/2014/main" id="{712DB94E-08EB-44AA-978B-93503620B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751861"/>
              </p:ext>
            </p:extLst>
          </p:nvPr>
        </p:nvGraphicFramePr>
        <p:xfrm>
          <a:off x="9245880" y="4232885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4679EF6-8607-4AE0-90F8-E979D98D7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Alle 16 Schaltungen mit 2 Inputs &amp; 1 Output</a:t>
            </a:r>
          </a:p>
        </p:txBody>
      </p:sp>
    </p:spTree>
    <p:extLst>
      <p:ext uri="{BB962C8B-B14F-4D97-AF65-F5344CB8AC3E}">
        <p14:creationId xmlns:p14="http://schemas.microsoft.com/office/powerpoint/2010/main" val="40009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52E6C293-317E-44B2-AC09-72F2A2682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750081"/>
              </p:ext>
            </p:extLst>
          </p:nvPr>
        </p:nvGraphicFramePr>
        <p:xfrm>
          <a:off x="956828" y="1680832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270F69C9-E6CC-4064-AADE-C89DD5594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368817"/>
              </p:ext>
            </p:extLst>
          </p:nvPr>
        </p:nvGraphicFramePr>
        <p:xfrm>
          <a:off x="3719845" y="1695067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F9AADED7-4D6C-4C70-B0B5-CA48D78244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471689"/>
              </p:ext>
            </p:extLst>
          </p:nvPr>
        </p:nvGraphicFramePr>
        <p:xfrm>
          <a:off x="6482862" y="1695067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4A62FACD-6641-4598-B812-5B1FBC10F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918278"/>
              </p:ext>
            </p:extLst>
          </p:nvPr>
        </p:nvGraphicFramePr>
        <p:xfrm>
          <a:off x="9245880" y="1677482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21" name="Tabelle 20">
            <a:extLst>
              <a:ext uri="{FF2B5EF4-FFF2-40B4-BE49-F238E27FC236}">
                <a16:creationId xmlns:a16="http://schemas.microsoft.com/office/drawing/2014/main" id="{90ADCACE-3676-46A9-A93B-F6EEBF882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352549"/>
              </p:ext>
            </p:extLst>
          </p:nvPr>
        </p:nvGraphicFramePr>
        <p:xfrm>
          <a:off x="956828" y="422917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22" name="Tabelle 21">
            <a:extLst>
              <a:ext uri="{FF2B5EF4-FFF2-40B4-BE49-F238E27FC236}">
                <a16:creationId xmlns:a16="http://schemas.microsoft.com/office/drawing/2014/main" id="{0A93FACA-D574-462A-A129-9BEA244FE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586297"/>
              </p:ext>
            </p:extLst>
          </p:nvPr>
        </p:nvGraphicFramePr>
        <p:xfrm>
          <a:off x="3719845" y="422917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23" name="Tabelle 22">
            <a:extLst>
              <a:ext uri="{FF2B5EF4-FFF2-40B4-BE49-F238E27FC236}">
                <a16:creationId xmlns:a16="http://schemas.microsoft.com/office/drawing/2014/main" id="{076D3519-9289-426B-9BFD-75F28AE4D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871136"/>
              </p:ext>
            </p:extLst>
          </p:nvPr>
        </p:nvGraphicFramePr>
        <p:xfrm>
          <a:off x="6482862" y="422917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24" name="Tabelle 23">
            <a:extLst>
              <a:ext uri="{FF2B5EF4-FFF2-40B4-BE49-F238E27FC236}">
                <a16:creationId xmlns:a16="http://schemas.microsoft.com/office/drawing/2014/main" id="{7E0A8FA4-1702-43B7-B7AA-25EE730F43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273195"/>
              </p:ext>
            </p:extLst>
          </p:nvPr>
        </p:nvGraphicFramePr>
        <p:xfrm>
          <a:off x="9245880" y="422917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D0C9BF34-CAFD-449C-BD3A-D771B91B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Alle 16 Schaltungen mit 2 Inputs &amp; 1 Output</a:t>
            </a:r>
          </a:p>
        </p:txBody>
      </p:sp>
    </p:spTree>
    <p:extLst>
      <p:ext uri="{BB962C8B-B14F-4D97-AF65-F5344CB8AC3E}">
        <p14:creationId xmlns:p14="http://schemas.microsoft.com/office/powerpoint/2010/main" val="326395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6861895-07A3-4F57-9293-71611D830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8 einfache Möglichkeiten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1120E8F-6FC3-4FE7-8508-FC16C70189B9}"/>
              </a:ext>
            </a:extLst>
          </p:cNvPr>
          <p:cNvGraphicFramePr>
            <a:graphicFrameLocks noGrp="1"/>
          </p:cNvGraphicFramePr>
          <p:nvPr/>
        </p:nvGraphicFramePr>
        <p:xfrm>
          <a:off x="956828" y="1680595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CD8F3576-9E0F-456A-953C-6850A3DDA8E1}"/>
              </a:ext>
            </a:extLst>
          </p:cNvPr>
          <p:cNvGraphicFramePr>
            <a:graphicFrameLocks noGrp="1"/>
          </p:cNvGraphicFramePr>
          <p:nvPr/>
        </p:nvGraphicFramePr>
        <p:xfrm>
          <a:off x="3719845" y="1694830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7FE6AD01-BA39-4457-822E-49A1AA9157AD}"/>
              </a:ext>
            </a:extLst>
          </p:cNvPr>
          <p:cNvGraphicFramePr>
            <a:graphicFrameLocks noGrp="1"/>
          </p:cNvGraphicFramePr>
          <p:nvPr/>
        </p:nvGraphicFramePr>
        <p:xfrm>
          <a:off x="6482862" y="1694830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87CAE0D0-D1ED-45B0-9A12-F7A0E2051FA3}"/>
              </a:ext>
            </a:extLst>
          </p:cNvPr>
          <p:cNvGraphicFramePr>
            <a:graphicFrameLocks noGrp="1"/>
          </p:cNvGraphicFramePr>
          <p:nvPr/>
        </p:nvGraphicFramePr>
        <p:xfrm>
          <a:off x="9245880" y="1677245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4328D762-1BC2-4319-9452-6B68E1A3A249}"/>
              </a:ext>
            </a:extLst>
          </p:cNvPr>
          <p:cNvGraphicFramePr>
            <a:graphicFrameLocks noGrp="1"/>
          </p:cNvGraphicFramePr>
          <p:nvPr/>
        </p:nvGraphicFramePr>
        <p:xfrm>
          <a:off x="956828" y="4228070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B87D6331-AA48-41B6-8D54-6E55D892633B}"/>
              </a:ext>
            </a:extLst>
          </p:cNvPr>
          <p:cNvGraphicFramePr>
            <a:graphicFrameLocks noGrp="1"/>
          </p:cNvGraphicFramePr>
          <p:nvPr/>
        </p:nvGraphicFramePr>
        <p:xfrm>
          <a:off x="3719845" y="4228070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43D2E383-FA10-4A66-8E40-997ECC0DE7ED}"/>
              </a:ext>
            </a:extLst>
          </p:cNvPr>
          <p:cNvGraphicFramePr>
            <a:graphicFrameLocks noGrp="1"/>
          </p:cNvGraphicFramePr>
          <p:nvPr/>
        </p:nvGraphicFramePr>
        <p:xfrm>
          <a:off x="6482862" y="4228070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3ADF81FC-D9C1-4998-B3D6-5F082A326E74}"/>
              </a:ext>
            </a:extLst>
          </p:cNvPr>
          <p:cNvGraphicFramePr>
            <a:graphicFrameLocks noGrp="1"/>
          </p:cNvGraphicFramePr>
          <p:nvPr/>
        </p:nvGraphicFramePr>
        <p:xfrm>
          <a:off x="9245880" y="4228070"/>
          <a:ext cx="210792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978E25D3-69ED-47F4-AD8D-AD459A58F55E}"/>
              </a:ext>
            </a:extLst>
          </p:cNvPr>
          <p:cNvSpPr txBox="1"/>
          <p:nvPr/>
        </p:nvSpPr>
        <p:spPr>
          <a:xfrm>
            <a:off x="956828" y="354903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AND B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F547082-9FEE-4573-8F42-80991BC71FB4}"/>
              </a:ext>
            </a:extLst>
          </p:cNvPr>
          <p:cNvSpPr txBox="1"/>
          <p:nvPr/>
        </p:nvSpPr>
        <p:spPr>
          <a:xfrm>
            <a:off x="3719845" y="354903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OR B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130B7AD-2963-4391-97EE-354A5902447E}"/>
              </a:ext>
            </a:extLst>
          </p:cNvPr>
          <p:cNvSpPr txBox="1"/>
          <p:nvPr/>
        </p:nvSpPr>
        <p:spPr>
          <a:xfrm>
            <a:off x="6482863" y="354903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XOR B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81FAE1B-5F3E-4D3F-9909-70E4E6563F77}"/>
              </a:ext>
            </a:extLst>
          </p:cNvPr>
          <p:cNvSpPr txBox="1"/>
          <p:nvPr/>
        </p:nvSpPr>
        <p:spPr>
          <a:xfrm>
            <a:off x="9245881" y="354903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577D826-6FFC-427D-9502-C59352A7A38E}"/>
              </a:ext>
            </a:extLst>
          </p:cNvPr>
          <p:cNvSpPr txBox="1"/>
          <p:nvPr/>
        </p:nvSpPr>
        <p:spPr>
          <a:xfrm>
            <a:off x="956828" y="608227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NAND B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24E6FCF-4A0D-49F0-963C-9614385B6C4A}"/>
              </a:ext>
            </a:extLst>
          </p:cNvPr>
          <p:cNvSpPr txBox="1"/>
          <p:nvPr/>
        </p:nvSpPr>
        <p:spPr>
          <a:xfrm>
            <a:off x="3719844" y="608227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NOR B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2B265678-20E0-41BA-BF3F-6FE0401F8201}"/>
              </a:ext>
            </a:extLst>
          </p:cNvPr>
          <p:cNvSpPr txBox="1"/>
          <p:nvPr/>
        </p:nvSpPr>
        <p:spPr>
          <a:xfrm>
            <a:off x="6482863" y="608227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XNOR B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4EA59C67-DFAB-415A-9993-479946419DBC}"/>
              </a:ext>
            </a:extLst>
          </p:cNvPr>
          <p:cNvSpPr txBox="1"/>
          <p:nvPr/>
        </p:nvSpPr>
        <p:spPr>
          <a:xfrm>
            <a:off x="9245879" y="608227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3132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6861895-07A3-4F57-9293-71611D830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Die restlichen 8 Möglichkeiten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1120E8F-6FC3-4FE7-8508-FC16C70189B9}"/>
              </a:ext>
            </a:extLst>
          </p:cNvPr>
          <p:cNvGraphicFramePr>
            <a:graphicFrameLocks noGrp="1"/>
          </p:cNvGraphicFramePr>
          <p:nvPr/>
        </p:nvGraphicFramePr>
        <p:xfrm>
          <a:off x="956828" y="1680595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CD8F3576-9E0F-456A-953C-6850A3DDA8E1}"/>
              </a:ext>
            </a:extLst>
          </p:cNvPr>
          <p:cNvGraphicFramePr>
            <a:graphicFrameLocks noGrp="1"/>
          </p:cNvGraphicFramePr>
          <p:nvPr/>
        </p:nvGraphicFramePr>
        <p:xfrm>
          <a:off x="3719845" y="169483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7FE6AD01-BA39-4457-822E-49A1AA9157AD}"/>
              </a:ext>
            </a:extLst>
          </p:cNvPr>
          <p:cNvGraphicFramePr>
            <a:graphicFrameLocks noGrp="1"/>
          </p:cNvGraphicFramePr>
          <p:nvPr/>
        </p:nvGraphicFramePr>
        <p:xfrm>
          <a:off x="6482862" y="169483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87CAE0D0-D1ED-45B0-9A12-F7A0E2051FA3}"/>
              </a:ext>
            </a:extLst>
          </p:cNvPr>
          <p:cNvGraphicFramePr>
            <a:graphicFrameLocks noGrp="1"/>
          </p:cNvGraphicFramePr>
          <p:nvPr/>
        </p:nvGraphicFramePr>
        <p:xfrm>
          <a:off x="9245880" y="1677245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4328D762-1BC2-4319-9452-6B68E1A3A249}"/>
              </a:ext>
            </a:extLst>
          </p:cNvPr>
          <p:cNvGraphicFramePr>
            <a:graphicFrameLocks noGrp="1"/>
          </p:cNvGraphicFramePr>
          <p:nvPr/>
        </p:nvGraphicFramePr>
        <p:xfrm>
          <a:off x="956828" y="422807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B87D6331-AA48-41B6-8D54-6E55D892633B}"/>
              </a:ext>
            </a:extLst>
          </p:cNvPr>
          <p:cNvGraphicFramePr>
            <a:graphicFrameLocks noGrp="1"/>
          </p:cNvGraphicFramePr>
          <p:nvPr/>
        </p:nvGraphicFramePr>
        <p:xfrm>
          <a:off x="3719845" y="422807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43D2E383-FA10-4A66-8E40-997ECC0DE7ED}"/>
              </a:ext>
            </a:extLst>
          </p:cNvPr>
          <p:cNvGraphicFramePr>
            <a:graphicFrameLocks noGrp="1"/>
          </p:cNvGraphicFramePr>
          <p:nvPr/>
        </p:nvGraphicFramePr>
        <p:xfrm>
          <a:off x="6482862" y="422807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3ADF81FC-D9C1-4998-B3D6-5F082A326E74}"/>
              </a:ext>
            </a:extLst>
          </p:cNvPr>
          <p:cNvGraphicFramePr>
            <a:graphicFrameLocks noGrp="1"/>
          </p:cNvGraphicFramePr>
          <p:nvPr/>
        </p:nvGraphicFramePr>
        <p:xfrm>
          <a:off x="9245880" y="4228070"/>
          <a:ext cx="210792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2640">
                  <a:extLst>
                    <a:ext uri="{9D8B030D-6E8A-4147-A177-3AD203B41FA5}">
                      <a16:colId xmlns:a16="http://schemas.microsoft.com/office/drawing/2014/main" val="272609895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2091333891"/>
                    </a:ext>
                  </a:extLst>
                </a:gridCol>
                <a:gridCol w="702640">
                  <a:extLst>
                    <a:ext uri="{9D8B030D-6E8A-4147-A177-3AD203B41FA5}">
                      <a16:colId xmlns:a16="http://schemas.microsoft.com/office/drawing/2014/main" val="153223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2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51129"/>
                  </a:ext>
                </a:extLst>
              </a:tr>
            </a:tbl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978E25D3-69ED-47F4-AD8D-AD459A58F55E}"/>
              </a:ext>
            </a:extLst>
          </p:cNvPr>
          <p:cNvSpPr txBox="1"/>
          <p:nvPr/>
        </p:nvSpPr>
        <p:spPr>
          <a:xfrm>
            <a:off x="956828" y="354903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NOT 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F547082-9FEE-4573-8F42-80991BC71FB4}"/>
              </a:ext>
            </a:extLst>
          </p:cNvPr>
          <p:cNvSpPr txBox="1"/>
          <p:nvPr/>
        </p:nvSpPr>
        <p:spPr>
          <a:xfrm>
            <a:off x="3719845" y="354903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AND (NOT B)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130B7AD-2963-4391-97EE-354A5902447E}"/>
              </a:ext>
            </a:extLst>
          </p:cNvPr>
          <p:cNvSpPr txBox="1"/>
          <p:nvPr/>
        </p:nvSpPr>
        <p:spPr>
          <a:xfrm>
            <a:off x="6482863" y="354903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OR (NOT B)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81FAE1B-5F3E-4D3F-9909-70E4E6563F77}"/>
              </a:ext>
            </a:extLst>
          </p:cNvPr>
          <p:cNvSpPr txBox="1"/>
          <p:nvPr/>
        </p:nvSpPr>
        <p:spPr>
          <a:xfrm>
            <a:off x="9245881" y="3549030"/>
            <a:ext cx="2107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AND (NOT A)</a:t>
            </a:r>
            <a:br>
              <a:rPr lang="de-CH" dirty="0"/>
            </a:br>
            <a:r>
              <a:rPr lang="de-CH" dirty="0"/>
              <a:t>A XOR 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577D826-6FFC-427D-9502-C59352A7A38E}"/>
              </a:ext>
            </a:extLst>
          </p:cNvPr>
          <p:cNvSpPr txBox="1"/>
          <p:nvPr/>
        </p:nvSpPr>
        <p:spPr>
          <a:xfrm>
            <a:off x="956828" y="608227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NOT B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24E6FCF-4A0D-49F0-963C-9614385B6C4A}"/>
              </a:ext>
            </a:extLst>
          </p:cNvPr>
          <p:cNvSpPr txBox="1"/>
          <p:nvPr/>
        </p:nvSpPr>
        <p:spPr>
          <a:xfrm>
            <a:off x="3719844" y="608227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(NOT A) AND B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2B265678-20E0-41BA-BF3F-6FE0401F8201}"/>
              </a:ext>
            </a:extLst>
          </p:cNvPr>
          <p:cNvSpPr txBox="1"/>
          <p:nvPr/>
        </p:nvSpPr>
        <p:spPr>
          <a:xfrm>
            <a:off x="6482863" y="6082270"/>
            <a:ext cx="210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(NOT A) OR B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4EA59C67-DFAB-415A-9993-479946419DBC}"/>
              </a:ext>
            </a:extLst>
          </p:cNvPr>
          <p:cNvSpPr txBox="1"/>
          <p:nvPr/>
        </p:nvSpPr>
        <p:spPr>
          <a:xfrm>
            <a:off x="9245879" y="6082270"/>
            <a:ext cx="2107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 OR (NOT A)</a:t>
            </a:r>
            <a:br>
              <a:rPr lang="de-CH" dirty="0"/>
            </a:br>
            <a:r>
              <a:rPr lang="de-CH" dirty="0"/>
              <a:t>A XNOR A</a:t>
            </a:r>
          </a:p>
        </p:txBody>
      </p:sp>
    </p:spTree>
    <p:extLst>
      <p:ext uri="{BB962C8B-B14F-4D97-AF65-F5344CB8AC3E}">
        <p14:creationId xmlns:p14="http://schemas.microsoft.com/office/powerpoint/2010/main" val="25161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618</Words>
  <Application>Microsoft Office PowerPoint</Application>
  <PresentationFormat>Breitbild</PresentationFormat>
  <Paragraphs>524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Arimo</vt:lpstr>
      <vt:lpstr>Calibri</vt:lpstr>
      <vt:lpstr>kinet</vt:lpstr>
      <vt:lpstr>Einfache Schaltungen</vt:lpstr>
      <vt:lpstr>Schaltung mit 2 Eingängen und 1 Ausgang</vt:lpstr>
      <vt:lpstr>Alle 16 Schaltungen mit 2 Inputs &amp; 1 Output</vt:lpstr>
      <vt:lpstr>Alle 16 Schaltungen mit 2 Inputs &amp; 1 Output</vt:lpstr>
      <vt:lpstr>8 einfache Möglichkeiten</vt:lpstr>
      <vt:lpstr>Die restlichen 8 Möglichkeiten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Einfache Schaltungen</dc:title>
  <dc:creator>Jampen Thomas</dc:creator>
  <cp:lastModifiedBy>Jampen Thomas</cp:lastModifiedBy>
  <cp:revision>22</cp:revision>
  <dcterms:created xsi:type="dcterms:W3CDTF">2020-11-09T05:01:08Z</dcterms:created>
  <dcterms:modified xsi:type="dcterms:W3CDTF">2021-10-28T07:29:09Z</dcterms:modified>
</cp:coreProperties>
</file>