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defaultTextStyle>
  <p:extLst>
    <p:ext uri="{521415D9-36F7-43E2-AB2F-B90AF26B5E84}">
      <p14:sectionLst xmlns:p14="http://schemas.microsoft.com/office/powerpoint/2010/main">
        <p14:section name="Standardabschnitt" id="{767C2058-AE75-C046-AB0F-D8ACB0A3C713}">
          <p14:sldIdLst>
            <p14:sldId id="256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78"/>
    <p:restoredTop sz="96327"/>
  </p:normalViewPr>
  <p:slideViewPr>
    <p:cSldViewPr snapToGrid="0" snapToObjects="1">
      <p:cViewPr varScale="1">
        <p:scale>
          <a:sx n="95" d="100"/>
          <a:sy n="95" d="100"/>
        </p:scale>
        <p:origin x="12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bZFGXhMAAAAlAAAAZAAAAA0AAAAAkAAAAEgAAACQAAAASAAAAAAAAAACAAAAAAAAAAEAAABQAAAAAAAAAAAA4D8AAAAAAADgPwAAAAAAAOA/AAAAAAAA4D8AAAAAAADgPwAAAAAAAOA/AAAAAAAA4D8AAAAAAADgPwAAAAAAAOA/AAAAAAAA4D8CAAAAjAAAAAAAAAAAAAAAZmZm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Q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gCQAA6AYAAKBBAACYFQAAEAAAACYAAAAIAAAAgYAAAAAAAAA=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ctr">
              <a:defRPr lang="de-de" sz="4875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de-de"/>
            </a:pPr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bZFGXhMAAAAlAAAAZAAAAA0AAAAAkAAAAEgAAACQAAAASAAAAAAAAAAAAAAAAAAAAAEAAABQAAAAAAAAAAAA4D8AAAAAAADgPwAAAAAAAOA/AAAAAAAA4D8AAAAAAADgPwAAAAAAAOA/AAAAAAAA4D8AAAAAAADgPwAAAAAAAOA/AAAAAAAA4D8CAAAAjAAAAAAAAAAAAAAAZmZm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Q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gCQAAKRYAAKBBAABYIAAAEAAAACYAAAAIAAAAAYAAAAAAAAA=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</p:spPr>
        <p:txBody>
          <a:bodyPr/>
          <a:lstStyle>
            <a:lvl1pPr marL="0" indent="0" algn="ctr">
              <a:buNone/>
              <a:defRPr lang="de-de" sz="1950"/>
            </a:lvl1pPr>
            <a:lvl2pPr marL="371475" indent="0" algn="ctr">
              <a:buNone/>
              <a:defRPr lang="de-de" sz="1625"/>
            </a:lvl2pPr>
            <a:lvl3pPr marL="742950" indent="0" algn="ctr">
              <a:buNone/>
              <a:defRPr lang="de-de" sz="1460"/>
            </a:lvl3pPr>
            <a:lvl4pPr marL="1114425" indent="0" algn="ctr">
              <a:buNone/>
              <a:defRPr lang="de-de" sz="1300"/>
            </a:lvl4pPr>
            <a:lvl5pPr marL="1485900" indent="0" algn="ctr">
              <a:buNone/>
              <a:defRPr lang="de-de" sz="1300"/>
            </a:lvl5pPr>
            <a:lvl6pPr marL="1857375" indent="0" algn="ctr">
              <a:buNone/>
              <a:defRPr lang="en-us" sz="1300"/>
            </a:lvl6pPr>
            <a:lvl7pPr marL="2228850" indent="0" algn="ctr">
              <a:buNone/>
              <a:defRPr lang="en-us" sz="1300"/>
            </a:lvl7pPr>
            <a:lvl8pPr marL="2600325" indent="0" algn="ctr">
              <a:buNone/>
              <a:defRPr lang="en-us" sz="1300"/>
            </a:lvl8pPr>
            <a:lvl9pPr marL="2971800" indent="0" algn="ctr">
              <a:buNone/>
              <a:defRPr lang="en-us" sz="1300"/>
            </a:lvl9pPr>
          </a:lstStyle>
          <a:p>
            <a:pPr>
              <a:defRPr lang="de-de"/>
            </a:pPr>
            <a:r>
              <a:rPr lang="de-DE"/>
              <a:t>Master-Untertitelformat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074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AAAAAAAAAAZmZm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E6bG4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oBQAAPwIAANhFAABnCgAAEAAAACYAAAAIAAAAAA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de-de"/>
            </a:pPr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bZFGXhMAAAAlAAAAZAAAAA0AAAAAkAAAAEgAAACQAAAASAAAAAAAAAAAAAAAAAAAAAEAAABQAAAAAAAAAAAA4D8AAAAAAADgPwAAAAAAAOA/AAAAAAAA4D8AAAAAAADgPwAAAAAAAOA/AAAAAAAA4D8AAAAAAADgPwAAAAAAAOA/AAAAAAAA4D8CAAAAjAAAAAAAAAAAAAAAZmZm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ludC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oBQAAOwsAANhFAAAAJgAAEAAAACYAAAAIAAAAAAAAAAAAAAA="/>
              </a:ext>
            </a:extLst>
          </p:cNvSpPr>
          <p:nvPr>
            <p:ph idx="1"/>
          </p:nvPr>
        </p:nvSpPr>
        <p:spPr/>
        <p:txBody>
          <a:bodyPr/>
          <a:lstStyle/>
          <a:p>
            <a:pPr lvl="0">
              <a:defRPr lang="de-de"/>
            </a:pPr>
            <a:r>
              <a:rPr lang="de-DE"/>
              <a:t>Mastertextformat bearbeiten</a:t>
            </a:r>
          </a:p>
          <a:p>
            <a:pPr lvl="1">
              <a:defRPr lang="de-de"/>
            </a:pPr>
            <a:r>
              <a:rPr lang="de-DE"/>
              <a:t>Zweite Ebene</a:t>
            </a:r>
          </a:p>
          <a:p>
            <a:pPr lvl="2">
              <a:defRPr lang="de-de"/>
            </a:pPr>
            <a:r>
              <a:rPr lang="de-DE"/>
              <a:t>Dritte Ebene</a:t>
            </a:r>
          </a:p>
          <a:p>
            <a:pPr lvl="3">
              <a:defRPr lang="de-de"/>
            </a:pPr>
            <a:r>
              <a:rPr lang="de-DE"/>
              <a:t>Vierte Ebene</a:t>
            </a:r>
          </a:p>
          <a:p>
            <a:pPr lvl="4">
              <a:defRPr lang="de-de"/>
            </a:pPr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775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AAAAAAAAAAZmZm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20ov8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oBQAAPwIAANhFAABnCgAAEAAAACYAAAAIAAAAAA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de-de"/>
            </a:pPr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665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oBQAAPwIAANhFAABnCgAAEAAAACYAAAAIAAAAvy8AAAAAAAA=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de-de"/>
            </a:pPr>
            <a:r>
              <a:t>Titelmasterformat durch Klicken bearbeiten</a:t>
            </a:r>
            <a:endParaRPr lang="de-ch"/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bZFGX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DAAE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oBQAAOwsAANhFAAAAJgAAEAAAACYAAAAIAAAAPy8AAAAAAAA=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de-de"/>
            </a:pPr>
            <a:r>
              <a:t>Formatvorlagen des Textmasters bearbeiten</a:t>
            </a:r>
          </a:p>
          <a:p>
            <a:pPr lvl="1">
              <a:defRPr lang="de-de"/>
            </a:pPr>
            <a:r>
              <a:t>Zweite Ebene</a:t>
            </a:r>
          </a:p>
          <a:p>
            <a:pPr lvl="2">
              <a:defRPr lang="de-de"/>
            </a:pPr>
            <a:r>
              <a:t>Dritte Ebene</a:t>
            </a:r>
          </a:p>
          <a:p>
            <a:pPr lvl="3">
              <a:defRPr lang="de-de"/>
            </a:pPr>
            <a:r>
              <a:t>Vierte Ebene</a:t>
            </a:r>
          </a:p>
          <a:p>
            <a:pPr lvl="4">
              <a:defRPr lang="de-de"/>
            </a:pPr>
            <a:r>
              <a:t>Fünfte Ebene</a:t>
            </a:r>
            <a:endParaRPr lang="de-ch"/>
          </a:p>
        </p:txBody>
      </p:sp>
      <p:sp>
        <p:nvSpPr>
          <p:cNvPr id="4" name="Rectangle 6"/>
          <p:cNvSpPr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EAAAAAAAAAMki1Df///wgAAAAAAAAAAAAAAAAAAAAAAAAAAAAAAAAAAAAAZAAAAAEAAABAAAAAAAAAAAAAAAAAAAAAAAAAAAAAAAAAAAAAAAAAAAAAAAAAAAAAAAAAAAAAAAAAAAAAAAAAAAAAAAAAAAAAAAAAAAAAAAAAAAAAAAAAAAAAAAAAAAAAFAAAADwAAAAAAAAAAAAAAExMTAA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ySLUG////AQAAAAAAAAAAAAAAAAAAAAAAAAAAAAAAAAAAAAAAAAAATExMAH9/fwDn5uYDzMzMAMDA/wB/f38AAAAAAAAAAAAAAAAAAAAAAAAAAAAhAAAAGAAAABQAAAAAAAAAAAAAAABLAABlAAAAEAAAACYAAAAIAAAA//////////8="/>
              </a:ext>
            </a:extLst>
          </p:cNvSpPr>
          <p:nvPr/>
        </p:nvSpPr>
        <p:spPr>
          <a:xfrm>
            <a:off x="0" y="0"/>
            <a:ext cx="12192000" cy="6413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ch" sz="1460"/>
          </a:p>
        </p:txBody>
      </p:sp>
      <p:pic>
        <p:nvPicPr>
          <p:cNvPr id="5" name="Picture 7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5_bZFGXhMAAAAlAAAAEQAAAC0AAAAAkAAAAEgAAACQAAAASAAAAAAAAAAAAAAAAAAAAAEAAABQAAAAAAAAAAAA4D8AAAAAAADgPwAAAAAAAOA/AAAAAAAA4D8AAAAAAADgPwAAAAAAAOA/AAAAAAAA4D8AAAAAAADgPwAAAAAAAOA/AAAAAAAA4D8CAAAAjAAAAAAAAAAAAAAAZmZm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ZmZmBf///wEAAAAAAAAAAAAAAAAAAAAAAAAAAAAAAAAAAAAAAAAAAAAAAAJ/f38A5+bmA8zMzADAwP8Af39/AAAAAAAAAAAAAAAAAP///wAAAAAAIQAAABgAAAAUAAAAlgEAAEoBAAA2AwAAAgMAABAAAAAmAAAACAAAAP//////////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257810" y="209550"/>
            <a:ext cx="264160" cy="2794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ectangle 8"/>
          <p:cNvSpPr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EAAAAAAAAAQafRAP///wgAAAAAAAAAAAAAAAAAAAAAAAAAAAAAAAAAAAAAZAAAAAEAAABAAAAAAAAAAAAAAAAAAAAAAAAAAAAAAAAAAAAAAAAAAAAAAAAAAAAAAAAAAAAAAAAAAAAAAAAAAAAAAAAAAAAAAAAAAAAAAAAAAAAAAAAAAAAAAAAAAAAAFAAAADwAAAAAAAAAAAAAAExMTAA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p9EA////AQAAAAAAAAAAAAAAAAAAAAAAAAAAAAAAAAAAAAAAAAAATExMAH9/fwDn5uYDzMzMAMDA/wB/f38AAAAAAAAAAAAAAAAAAAAAAAAAAAAhAAAAGAAAABQAAADPNwAAyikAAJs8AAAwKgAAEAAAACYAAAAIAAAA//////////8="/>
              </a:ext>
            </a:extLst>
          </p:cNvSpPr>
          <p:nvPr/>
        </p:nvSpPr>
        <p:spPr>
          <a:xfrm>
            <a:off x="9072245" y="6793230"/>
            <a:ext cx="779780" cy="64770"/>
          </a:xfrm>
          <a:prstGeom prst="rect">
            <a:avLst/>
          </a:prstGeom>
          <a:solidFill>
            <a:srgbClr val="41A7D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ch" sz="1460"/>
          </a:p>
        </p:txBody>
      </p:sp>
      <p:sp>
        <p:nvSpPr>
          <p:cNvPr id="7" name="Rectangle 9"/>
          <p:cNvSpPr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EAAAAAAAAAdL89AP///wgAAAAAAAAAAAAAAAAAAAAAAAAAAAAAAAAAAAAAZAAAAAEAAABAAAAAAAAAAAAAAAAAAAAAAAAAAAAAAAAAAAAAAAAAAAAAAAAAAAAAAAAAAAAAAAAAAAAAAAAAAAAAAAAAAAAAAAAAAAAAAAAAAAAAAAAAAAAAAAAAAAAAFAAAADwAAAAAAAAAAAAAAExMTAA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0vz0A////AQAAAAAAAAAAAAAAAAAAAAAAAAAAAAAAAAAAAAAAAAAATExMAH9/fwDn5uYDzMzMAMDA/wB/f38AAAAAAAAAAAAAAAAAAAAAAAAAAAAhAAAAGAAAABQAAACbPAAAyikAAGhBAAAwKgAAEAAAACYAAAAIAAAA//////////8="/>
              </a:ext>
            </a:extLst>
          </p:cNvSpPr>
          <p:nvPr/>
        </p:nvSpPr>
        <p:spPr>
          <a:xfrm>
            <a:off x="9852025" y="6793230"/>
            <a:ext cx="780415" cy="64770"/>
          </a:xfrm>
          <a:prstGeom prst="rect">
            <a:avLst/>
          </a:prstGeom>
          <a:solidFill>
            <a:srgbClr val="74BF3D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ch" sz="1460"/>
          </a:p>
        </p:txBody>
      </p:sp>
      <p:sp>
        <p:nvSpPr>
          <p:cNvPr id="8" name="Rectangle 10"/>
          <p:cNvSpPr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EAAAAAAAAA+6MAAP///wgAAAAAAAAAAAAAAAAAAAAAAAAAAAAAAAAAAAAAZAAAAAEAAABAAAAAAAAAAAAAAAAAAAAAAAAAAAAAAAAAAAAAAAAAAAAAAAAAAAAAAAAAAAAAAAAAAAAAAAAAAAAAAAAAAAAAAAAAAAAAAAAAAAAAAAAAAAAAAAAAAAAAFAAAADwAAAAAAAAAAAAAAExMTAA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7owAA////AQAAAAAAAAAAAAAAAAAAAAAAAAAAAAAAAAAAAAAAAAAATExMAH9/fwDn5uYDzMzMAMDA/wB/f38AAAAAAAAAAAAAAAAAAAAAAAAAAAAhAAAAGAAAABQAAABoQQAAyikAADRGAAAwKgAAEAAAACYAAAAIAAAA//////////8="/>
              </a:ext>
            </a:extLst>
          </p:cNvSpPr>
          <p:nvPr/>
        </p:nvSpPr>
        <p:spPr>
          <a:xfrm>
            <a:off x="10632440" y="6793230"/>
            <a:ext cx="779780" cy="64770"/>
          </a:xfrm>
          <a:prstGeom prst="rect">
            <a:avLst/>
          </a:prstGeom>
          <a:solidFill>
            <a:srgbClr val="FBA30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ch" sz="1460"/>
          </a:p>
        </p:txBody>
      </p:sp>
      <p:sp>
        <p:nvSpPr>
          <p:cNvPr id="9" name="Rectangle 11"/>
          <p:cNvSpPr>
            <a:extLst>
              <a:ext uri="smNativeData">
                <pr:smNativeData xmlns="" xmlns:p14="http://schemas.microsoft.com/office/powerpoint/2010/main" xmlns:pr="smNativeData" val="SMDATA_13_bZFGXhMAAAAlAAAAZAAAAA0AAAAAkAAAAEgAAACQAAAASAAAAAAAAAABAAAAAAAAAAEAAABQAAAAAAAAAAAA4D8AAAAAAADgPwAAAAAAAOA/AAAAAAAA4D8AAAAAAADgPwAAAAAAAOA/AAAAAAAA4D8AAAAAAADgPwAAAAAAAOA/AAAAAAAA4D8CAAAAjAAAAAEAAAAAAAAA6MwAAP///wgAAAAAAAAAAAAAAAAAAAAAAAAAAAAAAAAAAAAAZAAAAAEAAABAAAAAAAAAAAAAAAAAAAAAAAAAAAAAAAAAAAAAAAAAAAAAAAAAAAAAAAAAAAAAAAAAAAAAAAAAAAAAAAAAAAAAAAAAAAAAAAAAAAAAAAAAAAAAAAAAAAAAFAAAADwAAAAAAAAAAAAAAExMTAA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ASGQEMAAAAEAAAAAAAAAAAAAAAAAAAAAAAAAAeAAAAaAAAAAAAAAAAAAAAAAAAAAAAAAAAAAAAECcAABAnAAAAAAAAAAAAAAAAAAAAAAAAAAAAAAAAAAAAAAAAAAAAABQAAAAAAAAAwMD/AAAAAABkAAAAMgAAAAAAAABkAAAAAAAAAH9/fwAKAAAAHwAAAFQAAADozAAA////AQAAAAAAAAAAAAAAAAAAAAAAAAAAAAAAAAAAAAAAAAAATExMAH9/fwDn5uYDzMzMAMDA/wB/f38AAAAAAAAAAAAAAAAAAAAAAAAAAAAhAAAAGAAAABQAAAA0RgAAyikAAABLAAAwKgAAEAAAACYAAAAIAAAA//////////8="/>
              </a:ext>
            </a:extLst>
          </p:cNvSpPr>
          <p:nvPr/>
        </p:nvSpPr>
        <p:spPr>
          <a:xfrm>
            <a:off x="11412220" y="6793230"/>
            <a:ext cx="779780" cy="64770"/>
          </a:xfrm>
          <a:prstGeom prst="rect">
            <a:avLst/>
          </a:prstGeom>
          <a:solidFill>
            <a:srgbClr val="E8CC0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ch" sz="1460"/>
          </a:p>
        </p:txBody>
      </p:sp>
    </p:spTree>
    <p:extLst>
      <p:ext uri="{BB962C8B-B14F-4D97-AF65-F5344CB8AC3E}">
        <p14:creationId xmlns:p14="http://schemas.microsoft.com/office/powerpoint/2010/main" val="90474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marL="0" marR="0" indent="0" algn="l" defTabSz="742950" eaLnBrk="1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3575" b="0" i="0" u="none" strike="noStrike" kern="1" spc="0" baseline="0">
          <a:solidFill>
            <a:srgbClr val="3F3F3F"/>
          </a:solidFill>
          <a:effectLst/>
          <a:latin typeface="Arimo" pitchFamily="1" charset="0"/>
          <a:ea typeface="Arimo" pitchFamily="1" charset="0"/>
          <a:cs typeface="Arimo" pitchFamily="1" charset="0"/>
        </a:defRPr>
      </a:lvl1pPr>
      <a:lvl2pPr marL="4572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92735" marR="0" indent="-292735" algn="l" defTabSz="742950" eaLnBrk="1" hangingPunct="1">
        <a:lnSpc>
          <a:spcPct val="90000"/>
        </a:lnSpc>
        <a:spcBef>
          <a:spcPts val="810"/>
        </a:spcBef>
        <a:spcAft>
          <a:spcPts val="0"/>
        </a:spcAft>
        <a:buClr>
          <a:schemeClr val="tx1"/>
        </a:buClr>
        <a:buSzTx/>
        <a:buFont typeface="Arial" pitchFamily="2" charset="0"/>
        <a:buChar char="•"/>
        <a:tabLst/>
        <a:defRPr lang="de-de" sz="2600" b="0" i="0" u="none" strike="noStrike" kern="1" spc="0" baseline="0">
          <a:solidFill>
            <a:srgbClr val="3F3F3F"/>
          </a:solidFill>
          <a:effectLst/>
          <a:latin typeface="Arimo" pitchFamily="1" charset="0"/>
          <a:ea typeface="Arimo" pitchFamily="1" charset="0"/>
          <a:cs typeface="Arimo" pitchFamily="1" charset="0"/>
        </a:defRPr>
      </a:lvl1pPr>
      <a:lvl2pPr marL="656590" marR="0" indent="-28511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>
          <a:schemeClr val="tx1"/>
        </a:buClr>
        <a:buSzTx/>
        <a:buFont typeface="Arial" pitchFamily="2" charset="0"/>
        <a:buChar char="•"/>
        <a:tabLst/>
        <a:defRPr lang="de-de" sz="2275" b="0" i="0" u="none" strike="noStrike" kern="1" spc="0" baseline="0">
          <a:solidFill>
            <a:srgbClr val="3F3F3F"/>
          </a:solidFill>
          <a:effectLst/>
          <a:latin typeface="Arimo" pitchFamily="1" charset="0"/>
          <a:ea typeface="Arimo" pitchFamily="1" charset="0"/>
          <a:cs typeface="Arimo" pitchFamily="1" charset="0"/>
        </a:defRPr>
      </a:lvl2pPr>
      <a:lvl3pPr marL="1019175" marR="0" indent="-27622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>
          <a:schemeClr val="tx1"/>
        </a:buClr>
        <a:buSzTx/>
        <a:buFont typeface="Arial" pitchFamily="2" charset="0"/>
        <a:buChar char="•"/>
        <a:tabLst/>
        <a:defRPr lang="de-de" sz="1950" b="0" i="0" u="none" strike="noStrike" kern="1" spc="0" baseline="0">
          <a:solidFill>
            <a:srgbClr val="3F3F3F"/>
          </a:solidFill>
          <a:effectLst/>
          <a:latin typeface="Arimo" pitchFamily="1" charset="0"/>
          <a:ea typeface="Arimo" pitchFamily="1" charset="0"/>
          <a:cs typeface="Arimo" pitchFamily="1" charset="0"/>
        </a:defRPr>
      </a:lvl3pPr>
      <a:lvl4pPr marL="1300480" marR="0" indent="-18605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>
          <a:schemeClr val="tx1"/>
        </a:buClr>
        <a:buSzTx/>
        <a:buFont typeface="Arial" pitchFamily="2" charset="0"/>
        <a:buChar char="•"/>
        <a:tabLst/>
        <a:defRPr lang="de-de" sz="1625" b="0" i="0" u="none" strike="noStrike" kern="1" spc="0" baseline="0">
          <a:solidFill>
            <a:srgbClr val="3F3F3F"/>
          </a:solidFill>
          <a:effectLst/>
          <a:latin typeface="Arimo" pitchFamily="1" charset="0"/>
          <a:ea typeface="Arimo" pitchFamily="1" charset="0"/>
          <a:cs typeface="Arimo" pitchFamily="1" charset="0"/>
        </a:defRPr>
      </a:lvl4pPr>
      <a:lvl5pPr marL="1671955" marR="0" indent="-18605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>
          <a:schemeClr val="tx1"/>
        </a:buClr>
        <a:buSzTx/>
        <a:buFont typeface="Arial" pitchFamily="2" charset="0"/>
        <a:buChar char="•"/>
        <a:tabLst/>
        <a:defRPr lang="de-de" sz="1460" b="0" i="0" u="none" strike="noStrike" kern="1" spc="0" baseline="0">
          <a:solidFill>
            <a:srgbClr val="3F3F3F"/>
          </a:solidFill>
          <a:effectLst/>
          <a:latin typeface="Arimo" pitchFamily="1" charset="0"/>
          <a:ea typeface="Arimo" pitchFamily="1" charset="0"/>
          <a:cs typeface="Arimo" pitchFamily="1" charset="0"/>
        </a:defRPr>
      </a:lvl5pPr>
      <a:lvl6pPr marL="2043430" marR="0" indent="-18605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414905" marR="0" indent="-18605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2786380" marR="0" indent="-18605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157855" marR="0" indent="-186055" algn="l" defTabSz="742950" eaLnBrk="1" hangingPunct="1">
        <a:lnSpc>
          <a:spcPct val="90000"/>
        </a:lnSpc>
        <a:spcBef>
          <a:spcPts val="40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371475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742950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114425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485900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1857375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228850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2600325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2971800" marR="0" indent="0" algn="l" defTabSz="742950" eaLnBrk="1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6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CB537A-1797-3F43-AF96-3F8B0F8DD6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Digitale </a:t>
            </a:r>
            <a:r>
              <a:rPr lang="de-CH"/>
              <a:t>Logik 2 – </a:t>
            </a:r>
            <a:r>
              <a:rPr lang="de-CH" dirty="0"/>
              <a:t>Gatter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E9ABDA9-18FD-BA4D-B43C-4BC031E322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721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2EF79A-BCA0-4640-8694-4E753BDD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Inverter</a:t>
            </a:r>
          </a:p>
        </p:txBody>
      </p:sp>
      <p:graphicFrame>
        <p:nvGraphicFramePr>
          <p:cNvPr id="10" name="Tabelle 5">
            <a:extLst>
              <a:ext uri="{FF2B5EF4-FFF2-40B4-BE49-F238E27FC236}">
                <a16:creationId xmlns:a16="http://schemas.microsoft.com/office/drawing/2014/main" id="{EEA2CC00-4867-4B7F-9DDC-DFB260304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383725"/>
              </p:ext>
            </p:extLst>
          </p:nvPr>
        </p:nvGraphicFramePr>
        <p:xfrm>
          <a:off x="1929890" y="1894223"/>
          <a:ext cx="1054850" cy="132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425">
                  <a:extLst>
                    <a:ext uri="{9D8B030D-6E8A-4147-A177-3AD203B41FA5}">
                      <a16:colId xmlns:a16="http://schemas.microsoft.com/office/drawing/2014/main" val="2492484511"/>
                    </a:ext>
                  </a:extLst>
                </a:gridCol>
                <a:gridCol w="527425">
                  <a:extLst>
                    <a:ext uri="{9D8B030D-6E8A-4147-A177-3AD203B41FA5}">
                      <a16:colId xmlns:a16="http://schemas.microsoft.com/office/drawing/2014/main" val="1246144728"/>
                    </a:ext>
                  </a:extLst>
                </a:gridCol>
              </a:tblGrid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54789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58505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898183"/>
                  </a:ext>
                </a:extLst>
              </a:tr>
            </a:tbl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FBE90FEA-9F53-4EC5-B761-FA6B95920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37067" y="4795895"/>
            <a:ext cx="2743200" cy="914400"/>
          </a:xfrm>
          <a:prstGeom prst="rect">
            <a:avLst/>
          </a:prstGeom>
        </p:spPr>
      </p:pic>
      <p:pic>
        <p:nvPicPr>
          <p:cNvPr id="13" name="Inhaltsplatzhalter 4">
            <a:extLst>
              <a:ext uri="{FF2B5EF4-FFF2-40B4-BE49-F238E27FC236}">
                <a16:creationId xmlns:a16="http://schemas.microsoft.com/office/drawing/2014/main" id="{71EA3E08-A6B5-453E-A604-F3EF0E7B9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1171" y="1914980"/>
            <a:ext cx="3352800" cy="9144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EC4141E-EDD8-4F0E-9903-2C6F5EEE92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0500" y="4684537"/>
            <a:ext cx="3352800" cy="91440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F87348E5-80D4-46FD-91AA-C4DBD5C04555}"/>
              </a:ext>
            </a:extLst>
          </p:cNvPr>
          <p:cNvSpPr txBox="1"/>
          <p:nvPr/>
        </p:nvSpPr>
        <p:spPr>
          <a:xfrm>
            <a:off x="8276028" y="5682407"/>
            <a:ext cx="940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Heizung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C9F9C14-4467-4558-8891-02183BDA048C}"/>
              </a:ext>
            </a:extLst>
          </p:cNvPr>
          <p:cNvSpPr txBox="1"/>
          <p:nvPr/>
        </p:nvSpPr>
        <p:spPr>
          <a:xfrm>
            <a:off x="8276028" y="2945212"/>
            <a:ext cx="2493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Kühlschrankbeleuchtung</a:t>
            </a:r>
          </a:p>
        </p:txBody>
      </p:sp>
    </p:spTree>
    <p:extLst>
      <p:ext uri="{BB962C8B-B14F-4D97-AF65-F5344CB8AC3E}">
        <p14:creationId xmlns:p14="http://schemas.microsoft.com/office/powerpoint/2010/main" val="4159594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6F2E7E-96BA-774B-A24A-7E5F287B8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AND-Gatter</a:t>
            </a:r>
          </a:p>
        </p:txBody>
      </p:sp>
      <p:graphicFrame>
        <p:nvGraphicFramePr>
          <p:cNvPr id="11" name="Tabelle 5">
            <a:extLst>
              <a:ext uri="{FF2B5EF4-FFF2-40B4-BE49-F238E27FC236}">
                <a16:creationId xmlns:a16="http://schemas.microsoft.com/office/drawing/2014/main" id="{DD294729-2738-4E54-973D-979009E4F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82623"/>
              </p:ext>
            </p:extLst>
          </p:nvPr>
        </p:nvGraphicFramePr>
        <p:xfrm>
          <a:off x="1938516" y="1885897"/>
          <a:ext cx="1574229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743">
                  <a:extLst>
                    <a:ext uri="{9D8B030D-6E8A-4147-A177-3AD203B41FA5}">
                      <a16:colId xmlns:a16="http://schemas.microsoft.com/office/drawing/2014/main" val="2492484511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1246144728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2132288829"/>
                    </a:ext>
                  </a:extLst>
                </a:gridCol>
              </a:tblGrid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54789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58505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898183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658742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80505"/>
                  </a:ext>
                </a:extLst>
              </a:tr>
            </a:tbl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0012E6BA-0DB9-45CA-B416-6CDCCA812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3555" y="4590155"/>
            <a:ext cx="2430780" cy="1325880"/>
          </a:xfrm>
          <a:prstGeom prst="rect">
            <a:avLst/>
          </a:prstGeom>
        </p:spPr>
      </p:pic>
      <p:pic>
        <p:nvPicPr>
          <p:cNvPr id="15" name="Inhaltsplatzhalter 4">
            <a:extLst>
              <a:ext uri="{FF2B5EF4-FFF2-40B4-BE49-F238E27FC236}">
                <a16:creationId xmlns:a16="http://schemas.microsoft.com/office/drawing/2014/main" id="{7EDD08BA-9F6B-4EC6-9239-997398663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1171" y="1457780"/>
            <a:ext cx="3352800" cy="18288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5C2F1F48-CBD1-4AC9-9EA6-559DAD946DAE}"/>
              </a:ext>
            </a:extLst>
          </p:cNvPr>
          <p:cNvSpPr txBox="1"/>
          <p:nvPr/>
        </p:nvSpPr>
        <p:spPr>
          <a:xfrm>
            <a:off x="8276028" y="2948695"/>
            <a:ext cx="1370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Kaffeemühle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CE20E4CE-950B-43A3-8AE1-D53286F2F8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1171" y="4225197"/>
            <a:ext cx="3505200" cy="18288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F75C6A90-79ED-4B26-B1EF-6CEDAE4D01C0}"/>
              </a:ext>
            </a:extLst>
          </p:cNvPr>
          <p:cNvSpPr txBox="1"/>
          <p:nvPr/>
        </p:nvSpPr>
        <p:spPr>
          <a:xfrm>
            <a:off x="8276028" y="5683536"/>
            <a:ext cx="940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Heizung</a:t>
            </a:r>
          </a:p>
        </p:txBody>
      </p:sp>
    </p:spTree>
    <p:extLst>
      <p:ext uri="{BB962C8B-B14F-4D97-AF65-F5344CB8AC3E}">
        <p14:creationId xmlns:p14="http://schemas.microsoft.com/office/powerpoint/2010/main" val="3558515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B8D2EE-405F-6C49-A8BE-089367DF3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OR-Gatter</a:t>
            </a:r>
          </a:p>
        </p:txBody>
      </p:sp>
      <p:graphicFrame>
        <p:nvGraphicFramePr>
          <p:cNvPr id="11" name="Tabelle 5">
            <a:extLst>
              <a:ext uri="{FF2B5EF4-FFF2-40B4-BE49-F238E27FC236}">
                <a16:creationId xmlns:a16="http://schemas.microsoft.com/office/drawing/2014/main" id="{B0E8E99B-14A5-4F19-8E1F-BC3D0C903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744695"/>
              </p:ext>
            </p:extLst>
          </p:nvPr>
        </p:nvGraphicFramePr>
        <p:xfrm>
          <a:off x="1938516" y="1885897"/>
          <a:ext cx="1574229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743">
                  <a:extLst>
                    <a:ext uri="{9D8B030D-6E8A-4147-A177-3AD203B41FA5}">
                      <a16:colId xmlns:a16="http://schemas.microsoft.com/office/drawing/2014/main" val="2492484511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1246144728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2132288829"/>
                    </a:ext>
                  </a:extLst>
                </a:gridCol>
              </a:tblGrid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54789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58505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898183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658742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80505"/>
                  </a:ext>
                </a:extLst>
              </a:tr>
            </a:tbl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48983F8E-EB0D-4643-AADA-763318E0C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3555" y="4581270"/>
            <a:ext cx="2430780" cy="1325880"/>
          </a:xfrm>
          <a:prstGeom prst="rect">
            <a:avLst/>
          </a:prstGeom>
        </p:spPr>
      </p:pic>
      <p:pic>
        <p:nvPicPr>
          <p:cNvPr id="15" name="Inhaltsplatzhalter 4">
            <a:extLst>
              <a:ext uri="{FF2B5EF4-FFF2-40B4-BE49-F238E27FC236}">
                <a16:creationId xmlns:a16="http://schemas.microsoft.com/office/drawing/2014/main" id="{A1ED5D51-CF54-46B7-BF76-555AA88E2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9181" y="1457780"/>
            <a:ext cx="3810000" cy="18288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D323729-19F3-4910-A081-0C6374DD2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1171" y="4227973"/>
            <a:ext cx="3810000" cy="182880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ABB97488-6396-4D31-8526-7CCE9FF41FBA}"/>
              </a:ext>
            </a:extLst>
          </p:cNvPr>
          <p:cNvSpPr txBox="1"/>
          <p:nvPr/>
        </p:nvSpPr>
        <p:spPr>
          <a:xfrm>
            <a:off x="8276028" y="2951471"/>
            <a:ext cx="1058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Türöffner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1EA6F8A-3673-4FEA-BB6D-653675450014}"/>
              </a:ext>
            </a:extLst>
          </p:cNvPr>
          <p:cNvSpPr txBox="1"/>
          <p:nvPr/>
        </p:nvSpPr>
        <p:spPr>
          <a:xfrm>
            <a:off x="8276028" y="5690217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Einbruchsalarm</a:t>
            </a:r>
          </a:p>
        </p:txBody>
      </p:sp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0E0D75E0-6737-469B-AA30-4BCB21F06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0853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0FCD53-7AA5-7B4F-93C6-6FB3E4040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XOR-Gatter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12CDF56F-7E7D-C344-B0FD-F041C11EB2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2575" y="4581270"/>
            <a:ext cx="2651760" cy="1325880"/>
          </a:xfrm>
        </p:spPr>
      </p:pic>
      <p:graphicFrame>
        <p:nvGraphicFramePr>
          <p:cNvPr id="4" name="Tabelle 5">
            <a:extLst>
              <a:ext uri="{FF2B5EF4-FFF2-40B4-BE49-F238E27FC236}">
                <a16:creationId xmlns:a16="http://schemas.microsoft.com/office/drawing/2014/main" id="{800E6AA5-718A-D244-B5A6-E6315749F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207838"/>
              </p:ext>
            </p:extLst>
          </p:nvPr>
        </p:nvGraphicFramePr>
        <p:xfrm>
          <a:off x="1938517" y="1885897"/>
          <a:ext cx="1574229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743">
                  <a:extLst>
                    <a:ext uri="{9D8B030D-6E8A-4147-A177-3AD203B41FA5}">
                      <a16:colId xmlns:a16="http://schemas.microsoft.com/office/drawing/2014/main" val="2492484511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1246144728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2132288829"/>
                    </a:ext>
                  </a:extLst>
                </a:gridCol>
              </a:tblGrid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54789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58505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898183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658742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80505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F7183248-22A0-D047-BCB4-92402F2E0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1171" y="4230749"/>
            <a:ext cx="3810000" cy="18288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593950F-E35E-BE4B-8689-A4BDAAAAB1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1171" y="1459737"/>
            <a:ext cx="3810000" cy="1676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97CFC86-2B47-094F-B990-8C602A64265A}"/>
              </a:ext>
            </a:extLst>
          </p:cNvPr>
          <p:cNvSpPr txBox="1"/>
          <p:nvPr/>
        </p:nvSpPr>
        <p:spPr>
          <a:xfrm>
            <a:off x="8276028" y="2951471"/>
            <a:ext cx="1239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TV-Debatte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FBACDC7-F5A1-D341-83DD-649B0B70ED3E}"/>
              </a:ext>
            </a:extLst>
          </p:cNvPr>
          <p:cNvSpPr txBox="1"/>
          <p:nvPr/>
        </p:nvSpPr>
        <p:spPr>
          <a:xfrm>
            <a:off x="8276028" y="5690217"/>
            <a:ext cx="1380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Dating-Show</a:t>
            </a:r>
          </a:p>
        </p:txBody>
      </p:sp>
    </p:spTree>
    <p:extLst>
      <p:ext uri="{BB962C8B-B14F-4D97-AF65-F5344CB8AC3E}">
        <p14:creationId xmlns:p14="http://schemas.microsoft.com/office/powerpoint/2010/main" val="103655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F77CB7-3176-3842-AD70-5E446904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NAND-Gatter</a:t>
            </a:r>
          </a:p>
        </p:txBody>
      </p:sp>
      <p:graphicFrame>
        <p:nvGraphicFramePr>
          <p:cNvPr id="10" name="Tabelle 5">
            <a:extLst>
              <a:ext uri="{FF2B5EF4-FFF2-40B4-BE49-F238E27FC236}">
                <a16:creationId xmlns:a16="http://schemas.microsoft.com/office/drawing/2014/main" id="{C94A4653-E04E-8248-A015-06E8CF478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542205"/>
              </p:ext>
            </p:extLst>
          </p:nvPr>
        </p:nvGraphicFramePr>
        <p:xfrm>
          <a:off x="1938517" y="1885897"/>
          <a:ext cx="1574229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743">
                  <a:extLst>
                    <a:ext uri="{9D8B030D-6E8A-4147-A177-3AD203B41FA5}">
                      <a16:colId xmlns:a16="http://schemas.microsoft.com/office/drawing/2014/main" val="2492484511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1246144728"/>
                    </a:ext>
                  </a:extLst>
                </a:gridCol>
                <a:gridCol w="524743">
                  <a:extLst>
                    <a:ext uri="{9D8B030D-6E8A-4147-A177-3AD203B41FA5}">
                      <a16:colId xmlns:a16="http://schemas.microsoft.com/office/drawing/2014/main" val="2132288829"/>
                    </a:ext>
                  </a:extLst>
                </a:gridCol>
              </a:tblGrid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54789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585056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898183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658742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80505"/>
                  </a:ext>
                </a:extLst>
              </a:tr>
            </a:tbl>
          </a:graphicData>
        </a:graphic>
      </p:graphicFrame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9A2863-58A0-45E2-93F4-4A63FB64D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7" name="Inhaltsplatzhalter 8">
            <a:extLst>
              <a:ext uri="{FF2B5EF4-FFF2-40B4-BE49-F238E27FC236}">
                <a16:creationId xmlns:a16="http://schemas.microsoft.com/office/drawing/2014/main" id="{51FBE241-483D-415E-BA53-C3C13B2A8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3720" y="4576326"/>
            <a:ext cx="2651760" cy="132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57445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Presentation">
      <a:majorFont>
        <a:latin typeface="Arimo"/>
        <a:ea typeface="Arimo"/>
        <a:cs typeface="Arimo"/>
      </a:majorFont>
      <a:minorFont>
        <a:latin typeface="Arimo"/>
        <a:ea typeface="Arimo"/>
        <a:cs typeface="Arim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666666"/>
        </a:accent1>
        <a:accent2>
          <a:srgbClr val="3248B5"/>
        </a:accent2>
        <a:accent3>
          <a:srgbClr val="41A7D1"/>
        </a:accent3>
        <a:accent4>
          <a:srgbClr val="74BF3D"/>
        </a:accent4>
        <a:accent5>
          <a:srgbClr val="FBA300"/>
        </a:accent5>
        <a:accent6>
          <a:srgbClr val="E8CC00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02-Digitalelektronik</Template>
  <TotalTime>0</TotalTime>
  <Words>84</Words>
  <Application>Microsoft Office PowerPoint</Application>
  <PresentationFormat>Breitbild</PresentationFormat>
  <Paragraphs>80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Arimo</vt:lpstr>
      <vt:lpstr>Calibri</vt:lpstr>
      <vt:lpstr>Presentation</vt:lpstr>
      <vt:lpstr>Digitale Logik 2 – Gatter</vt:lpstr>
      <vt:lpstr>Inverter</vt:lpstr>
      <vt:lpstr>AND-Gatter</vt:lpstr>
      <vt:lpstr>OR-Gatter</vt:lpstr>
      <vt:lpstr>XOR-Gatter</vt:lpstr>
      <vt:lpstr>NAND-Gatter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Digitale Logik</dc:title>
  <dc:creator>Rothe Stefan</dc:creator>
  <cp:lastModifiedBy>Jampen Thomas</cp:lastModifiedBy>
  <cp:revision>8</cp:revision>
  <dcterms:created xsi:type="dcterms:W3CDTF">2020-10-23T10:55:31Z</dcterms:created>
  <dcterms:modified xsi:type="dcterms:W3CDTF">2021-11-03T17:11:56Z</dcterms:modified>
</cp:coreProperties>
</file>