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72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6" r:id="rId17"/>
    <p:sldId id="257" r:id="rId18"/>
    <p:sldId id="258" r:id="rId19"/>
    <p:sldId id="259" r:id="rId20"/>
    <p:sldId id="260" r:id="rId21"/>
    <p:sldId id="261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1D26C33-309D-47A0-B777-5EA20EB59710}">
          <p14:sldIdLst>
            <p14:sldId id="256"/>
            <p14:sldId id="272"/>
          </p14:sldIdLst>
        </p14:section>
        <p14:section name="Informationsgehalt" id="{60E5E67B-CD50-43CF-9F1F-B79A49694673}">
          <p14:sldIdLst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6"/>
          </p14:sldIdLst>
        </p14:section>
        <p14:section name="Huffman" id="{4657E796-76D7-45D0-9D1D-94C7EA06C74B}">
          <p14:sldIdLst>
            <p14:sldId id="257"/>
            <p14:sldId id="258"/>
            <p14:sldId id="259"/>
            <p14:sldId id="260"/>
            <p14:sldId id="261"/>
            <p14:sldId id="273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032D45-6802-4AAD-9829-12296E74605C}" v="28" dt="2019-10-21T11:12:57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the Stefan" userId="8a7a5ad9-88b9-4258-a45f-77ad9fc0f4b4" providerId="ADAL" clId="{D4032D45-6802-4AAD-9829-12296E74605C}"/>
    <pc:docChg chg="custSel addSld modSld">
      <pc:chgData name="Rothe Stefan" userId="8a7a5ad9-88b9-4258-a45f-77ad9fc0f4b4" providerId="ADAL" clId="{D4032D45-6802-4AAD-9829-12296E74605C}" dt="2019-10-21T11:12:59.309" v="148"/>
      <pc:docMkLst>
        <pc:docMk/>
      </pc:docMkLst>
      <pc:sldChg chg="modSp add">
        <pc:chgData name="Rothe Stefan" userId="8a7a5ad9-88b9-4258-a45f-77ad9fc0f4b4" providerId="ADAL" clId="{D4032D45-6802-4AAD-9829-12296E74605C}" dt="2019-10-21T11:07:08.292" v="49" actId="20577"/>
        <pc:sldMkLst>
          <pc:docMk/>
          <pc:sldMk cId="2305081576" sldId="266"/>
        </pc:sldMkLst>
        <pc:spChg chg="mod">
          <ac:chgData name="Rothe Stefan" userId="8a7a5ad9-88b9-4258-a45f-77ad9fc0f4b4" providerId="ADAL" clId="{D4032D45-6802-4AAD-9829-12296E74605C}" dt="2019-10-21T11:06:45.905" v="6" actId="20577"/>
          <ac:spMkLst>
            <pc:docMk/>
            <pc:sldMk cId="2305081576" sldId="266"/>
            <ac:spMk id="2" creationId="{337425A4-7947-410E-A3DC-9B1E822805EF}"/>
          </ac:spMkLst>
        </pc:spChg>
        <pc:spChg chg="mod">
          <ac:chgData name="Rothe Stefan" userId="8a7a5ad9-88b9-4258-a45f-77ad9fc0f4b4" providerId="ADAL" clId="{D4032D45-6802-4AAD-9829-12296E74605C}" dt="2019-10-21T11:07:08.292" v="49" actId="20577"/>
          <ac:spMkLst>
            <pc:docMk/>
            <pc:sldMk cId="2305081576" sldId="266"/>
            <ac:spMk id="3" creationId="{CCFF5744-B929-4A40-860C-D71C9301A225}"/>
          </ac:spMkLst>
        </pc:spChg>
      </pc:sldChg>
      <pc:sldChg chg="modSp add">
        <pc:chgData name="Rothe Stefan" userId="8a7a5ad9-88b9-4258-a45f-77ad9fc0f4b4" providerId="ADAL" clId="{D4032D45-6802-4AAD-9829-12296E74605C}" dt="2019-10-21T11:07:56.118" v="80" actId="20577"/>
        <pc:sldMkLst>
          <pc:docMk/>
          <pc:sldMk cId="3302476023" sldId="267"/>
        </pc:sldMkLst>
        <pc:spChg chg="mod">
          <ac:chgData name="Rothe Stefan" userId="8a7a5ad9-88b9-4258-a45f-77ad9fc0f4b4" providerId="ADAL" clId="{D4032D45-6802-4AAD-9829-12296E74605C}" dt="2019-10-21T11:07:29.063" v="54"/>
          <ac:spMkLst>
            <pc:docMk/>
            <pc:sldMk cId="3302476023" sldId="267"/>
            <ac:spMk id="2" creationId="{19AA390C-FA86-4090-8CF2-52D38687F037}"/>
          </ac:spMkLst>
        </pc:spChg>
        <pc:spChg chg="mod">
          <ac:chgData name="Rothe Stefan" userId="8a7a5ad9-88b9-4258-a45f-77ad9fc0f4b4" providerId="ADAL" clId="{D4032D45-6802-4AAD-9829-12296E74605C}" dt="2019-10-21T11:07:56.118" v="80" actId="20577"/>
          <ac:spMkLst>
            <pc:docMk/>
            <pc:sldMk cId="3302476023" sldId="267"/>
            <ac:spMk id="3" creationId="{F06F0690-9060-4358-99C9-325D2B7508B4}"/>
          </ac:spMkLst>
        </pc:spChg>
      </pc:sldChg>
      <pc:sldChg chg="modSp add">
        <pc:chgData name="Rothe Stefan" userId="8a7a5ad9-88b9-4258-a45f-77ad9fc0f4b4" providerId="ADAL" clId="{D4032D45-6802-4AAD-9829-12296E74605C}" dt="2019-10-21T11:09:07.586" v="108" actId="20577"/>
        <pc:sldMkLst>
          <pc:docMk/>
          <pc:sldMk cId="3332429272" sldId="268"/>
        </pc:sldMkLst>
        <pc:spChg chg="mod">
          <ac:chgData name="Rothe Stefan" userId="8a7a5ad9-88b9-4258-a45f-77ad9fc0f4b4" providerId="ADAL" clId="{D4032D45-6802-4AAD-9829-12296E74605C}" dt="2019-10-21T11:08:18.772" v="85"/>
          <ac:spMkLst>
            <pc:docMk/>
            <pc:sldMk cId="3332429272" sldId="268"/>
            <ac:spMk id="2" creationId="{0970CA5D-716A-4F88-83D4-F01C3CE8890E}"/>
          </ac:spMkLst>
        </pc:spChg>
        <pc:spChg chg="mod">
          <ac:chgData name="Rothe Stefan" userId="8a7a5ad9-88b9-4258-a45f-77ad9fc0f4b4" providerId="ADAL" clId="{D4032D45-6802-4AAD-9829-12296E74605C}" dt="2019-10-21T11:09:07.586" v="108" actId="20577"/>
          <ac:spMkLst>
            <pc:docMk/>
            <pc:sldMk cId="3332429272" sldId="268"/>
            <ac:spMk id="3" creationId="{115C1CFC-C1C6-43A7-84F5-F7C8D10504F5}"/>
          </ac:spMkLst>
        </pc:spChg>
      </pc:sldChg>
      <pc:sldChg chg="modSp add">
        <pc:chgData name="Rothe Stefan" userId="8a7a5ad9-88b9-4258-a45f-77ad9fc0f4b4" providerId="ADAL" clId="{D4032D45-6802-4AAD-9829-12296E74605C}" dt="2019-10-21T11:09:14.132" v="110" actId="20577"/>
        <pc:sldMkLst>
          <pc:docMk/>
          <pc:sldMk cId="498369938" sldId="269"/>
        </pc:sldMkLst>
        <pc:spChg chg="mod">
          <ac:chgData name="Rothe Stefan" userId="8a7a5ad9-88b9-4258-a45f-77ad9fc0f4b4" providerId="ADAL" clId="{D4032D45-6802-4AAD-9829-12296E74605C}" dt="2019-10-21T11:08:50.464" v="98" actId="20577"/>
          <ac:spMkLst>
            <pc:docMk/>
            <pc:sldMk cId="498369938" sldId="269"/>
            <ac:spMk id="2" creationId="{577F3821-1377-40A5-B092-8D12BC15C6F4}"/>
          </ac:spMkLst>
        </pc:spChg>
        <pc:spChg chg="mod">
          <ac:chgData name="Rothe Stefan" userId="8a7a5ad9-88b9-4258-a45f-77ad9fc0f4b4" providerId="ADAL" clId="{D4032D45-6802-4AAD-9829-12296E74605C}" dt="2019-10-21T11:09:14.132" v="110" actId="20577"/>
          <ac:spMkLst>
            <pc:docMk/>
            <pc:sldMk cId="498369938" sldId="269"/>
            <ac:spMk id="3" creationId="{534C888A-8B8A-43E1-B1BB-923616B82C8A}"/>
          </ac:spMkLst>
        </pc:spChg>
      </pc:sldChg>
      <pc:sldChg chg="modSp add">
        <pc:chgData name="Rothe Stefan" userId="8a7a5ad9-88b9-4258-a45f-77ad9fc0f4b4" providerId="ADAL" clId="{D4032D45-6802-4AAD-9829-12296E74605C}" dt="2019-10-21T11:09:54.297" v="128" actId="20577"/>
        <pc:sldMkLst>
          <pc:docMk/>
          <pc:sldMk cId="2205867718" sldId="270"/>
        </pc:sldMkLst>
        <pc:spChg chg="mod">
          <ac:chgData name="Rothe Stefan" userId="8a7a5ad9-88b9-4258-a45f-77ad9fc0f4b4" providerId="ADAL" clId="{D4032D45-6802-4AAD-9829-12296E74605C}" dt="2019-10-21T11:09:44.385" v="115" actId="20577"/>
          <ac:spMkLst>
            <pc:docMk/>
            <pc:sldMk cId="2205867718" sldId="270"/>
            <ac:spMk id="2" creationId="{8AE77D76-52EF-4129-83C0-EFA9F6AAB50C}"/>
          </ac:spMkLst>
        </pc:spChg>
        <pc:spChg chg="mod">
          <ac:chgData name="Rothe Stefan" userId="8a7a5ad9-88b9-4258-a45f-77ad9fc0f4b4" providerId="ADAL" clId="{D4032D45-6802-4AAD-9829-12296E74605C}" dt="2019-10-21T11:09:54.297" v="128" actId="20577"/>
          <ac:spMkLst>
            <pc:docMk/>
            <pc:sldMk cId="2205867718" sldId="270"/>
            <ac:spMk id="3" creationId="{8E1FFBAC-4A9B-4B55-BB9F-3B4DBA7EEE00}"/>
          </ac:spMkLst>
        </pc:spChg>
      </pc:sldChg>
      <pc:sldChg chg="addSp delSp modSp add">
        <pc:chgData name="Rothe Stefan" userId="8a7a5ad9-88b9-4258-a45f-77ad9fc0f4b4" providerId="ADAL" clId="{D4032D45-6802-4AAD-9829-12296E74605C}" dt="2019-10-21T11:12:59.309" v="148"/>
        <pc:sldMkLst>
          <pc:docMk/>
          <pc:sldMk cId="3663610360" sldId="271"/>
        </pc:sldMkLst>
        <pc:spChg chg="mod">
          <ac:chgData name="Rothe Stefan" userId="8a7a5ad9-88b9-4258-a45f-77ad9fc0f4b4" providerId="ADAL" clId="{D4032D45-6802-4AAD-9829-12296E74605C}" dt="2019-10-21T11:12:25.550" v="144" actId="20577"/>
          <ac:spMkLst>
            <pc:docMk/>
            <pc:sldMk cId="3663610360" sldId="271"/>
            <ac:spMk id="2" creationId="{74FA0499-AF92-4A87-B0CD-7AA9D4CED4A3}"/>
          </ac:spMkLst>
        </pc:spChg>
        <pc:spChg chg="del">
          <ac:chgData name="Rothe Stefan" userId="8a7a5ad9-88b9-4258-a45f-77ad9fc0f4b4" providerId="ADAL" clId="{D4032D45-6802-4AAD-9829-12296E74605C}" dt="2019-10-21T11:12:20.181" v="130" actId="931"/>
          <ac:spMkLst>
            <pc:docMk/>
            <pc:sldMk cId="3663610360" sldId="271"/>
            <ac:spMk id="3" creationId="{65F75DA5-66CA-4A9B-A044-59E5671B7AEE}"/>
          </ac:spMkLst>
        </pc:spChg>
        <pc:spChg chg="add del mod">
          <ac:chgData name="Rothe Stefan" userId="8a7a5ad9-88b9-4258-a45f-77ad9fc0f4b4" providerId="ADAL" clId="{D4032D45-6802-4AAD-9829-12296E74605C}" dt="2019-10-21T11:12:59.309" v="148"/>
          <ac:spMkLst>
            <pc:docMk/>
            <pc:sldMk cId="3663610360" sldId="271"/>
            <ac:spMk id="6" creationId="{A31FBB2A-3884-47A5-B35C-8A8F55093308}"/>
          </ac:spMkLst>
        </pc:spChg>
        <pc:picChg chg="add mod">
          <ac:chgData name="Rothe Stefan" userId="8a7a5ad9-88b9-4258-a45f-77ad9fc0f4b4" providerId="ADAL" clId="{D4032D45-6802-4AAD-9829-12296E74605C}" dt="2019-10-21T11:12:28.166" v="145" actId="1076"/>
          <ac:picMkLst>
            <pc:docMk/>
            <pc:sldMk cId="3663610360" sldId="271"/>
            <ac:picMk id="5" creationId="{4721034A-FAA0-4191-AB57-58C1E33E2B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050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8037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341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369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02491B-D69E-4B59-95C5-0CF42C18B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Huffman-Codierung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472E70-3AF5-4847-8E01-0C3D2AD762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28862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F3821-1377-40A5-B092-8D12BC15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Häufige Buchstaben entfernt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4C888A-8B8A-43E1-B1BB-923616B82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 err="1"/>
              <a:t>Wr</a:t>
            </a:r>
            <a:r>
              <a:rPr lang="de-CH" dirty="0"/>
              <a:t> </a:t>
            </a:r>
            <a:r>
              <a:rPr lang="de-CH" dirty="0" err="1"/>
              <a:t>rtt</a:t>
            </a:r>
            <a:r>
              <a:rPr lang="de-CH" dirty="0"/>
              <a:t> o </a:t>
            </a:r>
            <a:r>
              <a:rPr lang="de-CH" dirty="0" err="1"/>
              <a:t>pat</a:t>
            </a:r>
            <a:r>
              <a:rPr lang="de-CH" dirty="0"/>
              <a:t> durch acht </a:t>
            </a:r>
            <a:r>
              <a:rPr lang="de-CH" dirty="0" err="1"/>
              <a:t>ud</a:t>
            </a:r>
            <a:r>
              <a:rPr lang="de-CH" dirty="0"/>
              <a:t> </a:t>
            </a:r>
            <a:r>
              <a:rPr lang="de-CH" dirty="0" err="1"/>
              <a:t>Wd</a:t>
            </a:r>
            <a:r>
              <a:rPr lang="de-CH" dirty="0"/>
              <a:t>?</a:t>
            </a:r>
            <a:br>
              <a:rPr lang="de-CH" dirty="0"/>
            </a:br>
            <a:r>
              <a:rPr lang="de-CH" dirty="0"/>
              <a:t>t </a:t>
            </a:r>
            <a:r>
              <a:rPr lang="de-CH" dirty="0" err="1"/>
              <a:t>dr</a:t>
            </a:r>
            <a:r>
              <a:rPr lang="de-CH" dirty="0"/>
              <a:t> </a:t>
            </a:r>
            <a:r>
              <a:rPr lang="de-CH" dirty="0" err="1"/>
              <a:t>Vatr</a:t>
            </a:r>
            <a:r>
              <a:rPr lang="de-CH" dirty="0"/>
              <a:t> </a:t>
            </a:r>
            <a:r>
              <a:rPr lang="de-CH" dirty="0" err="1"/>
              <a:t>mt</a:t>
            </a:r>
            <a:r>
              <a:rPr lang="de-CH" dirty="0"/>
              <a:t> m </a:t>
            </a:r>
            <a:r>
              <a:rPr lang="de-CH" dirty="0" err="1"/>
              <a:t>Kd</a:t>
            </a:r>
            <a:r>
              <a:rPr lang="de-CH" dirty="0"/>
              <a:t>;</a:t>
            </a:r>
            <a:br>
              <a:rPr lang="de-CH" dirty="0"/>
            </a:br>
            <a:r>
              <a:rPr lang="de-CH" dirty="0"/>
              <a:t>r hat d </a:t>
            </a:r>
            <a:r>
              <a:rPr lang="de-CH" dirty="0" err="1"/>
              <a:t>Kab</a:t>
            </a:r>
            <a:r>
              <a:rPr lang="de-CH" dirty="0"/>
              <a:t> wohl  </a:t>
            </a:r>
            <a:r>
              <a:rPr lang="de-CH" dirty="0" err="1"/>
              <a:t>dm</a:t>
            </a:r>
            <a:r>
              <a:rPr lang="de-CH" dirty="0"/>
              <a:t> Arm,</a:t>
            </a:r>
            <a:br>
              <a:rPr lang="de-CH" dirty="0"/>
            </a:br>
            <a:r>
              <a:rPr lang="de-CH" dirty="0"/>
              <a:t>r </a:t>
            </a:r>
            <a:r>
              <a:rPr lang="de-CH" dirty="0" err="1"/>
              <a:t>fat</a:t>
            </a:r>
            <a:r>
              <a:rPr lang="de-CH" dirty="0"/>
              <a:t> h </a:t>
            </a:r>
            <a:r>
              <a:rPr lang="de-CH" dirty="0" err="1"/>
              <a:t>chr</a:t>
            </a:r>
            <a:r>
              <a:rPr lang="de-CH" dirty="0"/>
              <a:t>, r halt h warm.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ENIS, Häufigkeit total 42%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9836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E77D76-52EF-4129-83C0-EFA9F6AAB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Folgerung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1FFBAC-4A9B-4B55-BB9F-3B4DBA7EE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DE" dirty="0"/>
              <a:t>häufige Buchstaben enthalten wenig Information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/>
              <a:t>seltene Buchstaben enthalten viel Information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5867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A0499-AF92-4A87-B0CD-7AA9D4CE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Online-Tool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721034A-FAA0-4191-AB57-58C1E33E2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846151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366361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A0499-AF92-4A87-B0CD-7AA9D4CE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Online-Tool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8D3159-BDA2-48D1-A81A-9775834D7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https://informatik.mygymer.ch/</a:t>
            </a:r>
            <a:br>
              <a:rPr lang="de-CH" dirty="0"/>
            </a:br>
            <a:endParaRPr lang="de-CH" dirty="0"/>
          </a:p>
          <a:p>
            <a:r>
              <a:rPr lang="de-CH" dirty="0"/>
              <a:t>Thema «Information und Daten»</a:t>
            </a:r>
          </a:p>
          <a:p>
            <a:r>
              <a:rPr lang="de-CH" dirty="0"/>
              <a:t>Kapitel </a:t>
            </a:r>
            <a:r>
              <a:rPr lang="fr-CH" dirty="0"/>
              <a:t>«</a:t>
            </a:r>
            <a:r>
              <a:rPr lang="fr-CH" dirty="0" err="1"/>
              <a:t>Kompression</a:t>
            </a:r>
            <a:r>
              <a:rPr lang="fr-CH" dirty="0"/>
              <a:t>»</a:t>
            </a:r>
            <a:r>
              <a:rPr lang="de-CH" dirty="0"/>
              <a:t>, «Informationsgehalt»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127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5B464-AAB4-42EE-B6C3-98D532BC3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7522E548-1757-42C9-B60F-74A784938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5212" y="3696494"/>
            <a:ext cx="4981575" cy="609600"/>
          </a:xfrm>
        </p:spPr>
      </p:pic>
    </p:spTree>
    <p:extLst>
      <p:ext uri="{BB962C8B-B14F-4D97-AF65-F5344CB8AC3E}">
        <p14:creationId xmlns:p14="http://schemas.microsoft.com/office/powerpoint/2010/main" val="3045825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170CA-FB76-4230-BA4C-7A869C5B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C0CE5EF9-8CFC-4138-B0C2-64B1667C7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5212" y="3315494"/>
            <a:ext cx="4981575" cy="1371600"/>
          </a:xfrm>
        </p:spPr>
      </p:pic>
    </p:spTree>
    <p:extLst>
      <p:ext uri="{BB962C8B-B14F-4D97-AF65-F5344CB8AC3E}">
        <p14:creationId xmlns:p14="http://schemas.microsoft.com/office/powerpoint/2010/main" val="2895088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8BEA03-2935-492D-A77A-65D687AEA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9F725F6A-A3AA-432F-AE23-40A50C606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5212" y="3315494"/>
            <a:ext cx="4981575" cy="1371600"/>
          </a:xfrm>
        </p:spPr>
      </p:pic>
    </p:spTree>
    <p:extLst>
      <p:ext uri="{BB962C8B-B14F-4D97-AF65-F5344CB8AC3E}">
        <p14:creationId xmlns:p14="http://schemas.microsoft.com/office/powerpoint/2010/main" val="816525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34F54-320A-4C03-A424-595E93BC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1EED243D-7E8C-4A19-93AD-7F034F54E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6212" y="2934494"/>
            <a:ext cx="4219575" cy="2133600"/>
          </a:xfrm>
        </p:spPr>
      </p:pic>
    </p:spTree>
    <p:extLst>
      <p:ext uri="{BB962C8B-B14F-4D97-AF65-F5344CB8AC3E}">
        <p14:creationId xmlns:p14="http://schemas.microsoft.com/office/powerpoint/2010/main" val="809588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AE9A5-F5FF-4994-BE2A-CB652D54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96C7FD1D-917A-4BFF-866F-087AEAA5A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6212" y="2934494"/>
            <a:ext cx="4219575" cy="2133600"/>
          </a:xfrm>
        </p:spPr>
      </p:pic>
    </p:spTree>
    <p:extLst>
      <p:ext uri="{BB962C8B-B14F-4D97-AF65-F5344CB8AC3E}">
        <p14:creationId xmlns:p14="http://schemas.microsoft.com/office/powerpoint/2010/main" val="75364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AE9A5-F5FF-4994-BE2A-CB652D54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6129653-09B9-4B6F-87B8-6BC244F2E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6212" y="2553494"/>
            <a:ext cx="4219575" cy="2895600"/>
          </a:xfrm>
        </p:spPr>
      </p:pic>
    </p:spTree>
    <p:extLst>
      <p:ext uri="{BB962C8B-B14F-4D97-AF65-F5344CB8AC3E}">
        <p14:creationId xmlns:p14="http://schemas.microsoft.com/office/powerpoint/2010/main" val="268273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6C49FC-3EF2-48EB-9ED5-C138FA5CB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3C431E-1A90-4A6F-AAB7-DE67E3FB9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mbol" panose="05050102010706020507" pitchFamily="18" charset="2"/>
              <a:buChar char="-"/>
            </a:pPr>
            <a:r>
              <a:rPr lang="de-CH" dirty="0"/>
              <a:t>Sie verstehen, was Informationsgehalt ist.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CH" dirty="0"/>
              <a:t>Sie lernen die Huffman-Codierung kennen.</a:t>
            </a:r>
          </a:p>
        </p:txBody>
      </p:sp>
    </p:spTree>
    <p:extLst>
      <p:ext uri="{BB962C8B-B14F-4D97-AF65-F5344CB8AC3E}">
        <p14:creationId xmlns:p14="http://schemas.microsoft.com/office/powerpoint/2010/main" val="3529691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AE9A5-F5FF-4994-BE2A-CB652D54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9022691-3D6E-4E7E-A464-60DF671C3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6212" y="2172494"/>
            <a:ext cx="4219575" cy="3657600"/>
          </a:xfrm>
        </p:spPr>
      </p:pic>
    </p:spTree>
    <p:extLst>
      <p:ext uri="{BB962C8B-B14F-4D97-AF65-F5344CB8AC3E}">
        <p14:creationId xmlns:p14="http://schemas.microsoft.com/office/powerpoint/2010/main" val="2366234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AE9A5-F5FF-4994-BE2A-CB652D54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EINTRITT FREI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97F5E382-CB02-4FA3-99D2-158AFBEA0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6212" y="2172494"/>
            <a:ext cx="4219575" cy="3657600"/>
          </a:xfrm>
        </p:spPr>
      </p:pic>
    </p:spTree>
    <p:extLst>
      <p:ext uri="{BB962C8B-B14F-4D97-AF65-F5344CB8AC3E}">
        <p14:creationId xmlns:p14="http://schemas.microsoft.com/office/powerpoint/2010/main" val="112202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3AA744-5CE7-419D-81EB-0505BE50B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steht da? (1a)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259748-4B71-4AFD-8C89-4A30D6516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er reie s sae r Na n in?</a:t>
            </a:r>
            <a:br>
              <a:rPr lang="de-DE"/>
            </a:br>
            <a:r>
              <a:rPr lang="de-DE"/>
              <a:t>Es is er aer i seine in; </a:t>
            </a:r>
            <a:br>
              <a:rPr lang="de-DE"/>
            </a:br>
            <a:r>
              <a:rPr lang="de-DE"/>
              <a:t>Er a en naen  in e Ar,</a:t>
            </a:r>
            <a:br>
              <a:rPr lang="de-DE"/>
            </a:br>
            <a:r>
              <a:rPr lang="de-DE"/>
              <a:t>Er ass in sier, er ae in ar.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14579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1E4E19-1168-4D26-A91E-84B547E5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steht da? (1b)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A96BAD-A456-4E35-9CE2-B99953E46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 err="1"/>
              <a:t>Wr</a:t>
            </a:r>
            <a:r>
              <a:rPr lang="de-CH" dirty="0"/>
              <a:t> </a:t>
            </a:r>
            <a:r>
              <a:rPr lang="de-CH" dirty="0" err="1"/>
              <a:t>rtt</a:t>
            </a:r>
            <a:r>
              <a:rPr lang="de-CH" dirty="0"/>
              <a:t> o </a:t>
            </a:r>
            <a:r>
              <a:rPr lang="de-CH" dirty="0" err="1"/>
              <a:t>pat</a:t>
            </a:r>
            <a:r>
              <a:rPr lang="de-CH" dirty="0"/>
              <a:t> durch acht </a:t>
            </a:r>
            <a:r>
              <a:rPr lang="de-CH" dirty="0" err="1"/>
              <a:t>ud</a:t>
            </a:r>
            <a:r>
              <a:rPr lang="de-CH" dirty="0"/>
              <a:t> </a:t>
            </a:r>
            <a:r>
              <a:rPr lang="de-CH" dirty="0" err="1"/>
              <a:t>Wd</a:t>
            </a:r>
            <a:r>
              <a:rPr lang="de-CH" dirty="0"/>
              <a:t>?</a:t>
            </a:r>
            <a:br>
              <a:rPr lang="de-CH" dirty="0"/>
            </a:br>
            <a:r>
              <a:rPr lang="de-CH" dirty="0"/>
              <a:t>t </a:t>
            </a:r>
            <a:r>
              <a:rPr lang="de-CH" dirty="0" err="1"/>
              <a:t>dr</a:t>
            </a:r>
            <a:r>
              <a:rPr lang="de-CH" dirty="0"/>
              <a:t> </a:t>
            </a:r>
            <a:r>
              <a:rPr lang="de-CH" dirty="0" err="1"/>
              <a:t>Vatr</a:t>
            </a:r>
            <a:r>
              <a:rPr lang="de-CH" dirty="0"/>
              <a:t> </a:t>
            </a:r>
            <a:r>
              <a:rPr lang="de-CH" dirty="0" err="1"/>
              <a:t>mt</a:t>
            </a:r>
            <a:r>
              <a:rPr lang="de-CH" dirty="0"/>
              <a:t> m </a:t>
            </a:r>
            <a:r>
              <a:rPr lang="de-CH" dirty="0" err="1"/>
              <a:t>Kd</a:t>
            </a:r>
            <a:r>
              <a:rPr lang="de-CH" dirty="0"/>
              <a:t>;</a:t>
            </a:r>
            <a:br>
              <a:rPr lang="de-CH" dirty="0"/>
            </a:br>
            <a:r>
              <a:rPr lang="de-CH" dirty="0"/>
              <a:t>r hat d </a:t>
            </a:r>
            <a:r>
              <a:rPr lang="de-CH" dirty="0" err="1"/>
              <a:t>Kab</a:t>
            </a:r>
            <a:r>
              <a:rPr lang="de-CH" dirty="0"/>
              <a:t> wohl  </a:t>
            </a:r>
            <a:r>
              <a:rPr lang="de-CH" dirty="0" err="1"/>
              <a:t>dm</a:t>
            </a:r>
            <a:r>
              <a:rPr lang="de-CH" dirty="0"/>
              <a:t> Arm,</a:t>
            </a:r>
            <a:br>
              <a:rPr lang="de-CH" dirty="0"/>
            </a:br>
            <a:r>
              <a:rPr lang="de-CH" dirty="0"/>
              <a:t>r </a:t>
            </a:r>
            <a:r>
              <a:rPr lang="de-CH" dirty="0" err="1"/>
              <a:t>fat</a:t>
            </a:r>
            <a:r>
              <a:rPr lang="de-CH" dirty="0"/>
              <a:t> h </a:t>
            </a:r>
            <a:r>
              <a:rPr lang="de-CH" dirty="0" err="1"/>
              <a:t>chr</a:t>
            </a:r>
            <a:r>
              <a:rPr lang="de-CH" dirty="0"/>
              <a:t>, r halt h warm.</a:t>
            </a:r>
          </a:p>
        </p:txBody>
      </p:sp>
    </p:spTree>
    <p:extLst>
      <p:ext uri="{BB962C8B-B14F-4D97-AF65-F5344CB8AC3E}">
        <p14:creationId xmlns:p14="http://schemas.microsoft.com/office/powerpoint/2010/main" val="3171061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979EF-57A3-4C94-8B62-88CE1BA4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Erlkönig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29001-4FF8-43C3-8818-46037613E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Wer reitet so spät durch Nacht und Wind?</a:t>
            </a:r>
            <a:br>
              <a:rPr lang="de-DE" dirty="0"/>
            </a:br>
            <a:r>
              <a:rPr lang="de-DE" dirty="0"/>
              <a:t>Es ist der Vater mit seinem Kind;</a:t>
            </a:r>
            <a:br>
              <a:rPr lang="de-DE" dirty="0"/>
            </a:br>
            <a:r>
              <a:rPr lang="de-DE" dirty="0"/>
              <a:t>Er hat den Knaben wohl in dem Arm,</a:t>
            </a:r>
            <a:br>
              <a:rPr lang="de-DE" dirty="0"/>
            </a:br>
            <a:r>
              <a:rPr lang="de-DE" dirty="0"/>
              <a:t>Er fasst ihn sicher, er hält ihn warm.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533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85DD83-0817-40DA-A4D7-F47C8032C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steht da? (2a)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2B2C08-6829-4D67-A400-E03A62801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a er </a:t>
            </a:r>
            <a:r>
              <a:rPr lang="de-CH" dirty="0" err="1"/>
              <a:t>ae</a:t>
            </a:r>
            <a:r>
              <a:rPr lang="de-CH" dirty="0"/>
              <a:t> </a:t>
            </a:r>
            <a:r>
              <a:rPr lang="de-CH" dirty="0" err="1"/>
              <a:t>eeneiser</a:t>
            </a:r>
            <a:r>
              <a:rPr lang="de-CH" dirty="0"/>
              <a:t>,</a:t>
            </a:r>
            <a:br>
              <a:rPr lang="de-CH" dirty="0"/>
            </a:br>
            <a:r>
              <a:rPr lang="de-CH" dirty="0"/>
              <a:t>Si  </a:t>
            </a:r>
            <a:r>
              <a:rPr lang="de-CH" dirty="0" err="1"/>
              <a:t>eina</a:t>
            </a:r>
            <a:r>
              <a:rPr lang="de-CH" dirty="0"/>
              <a:t> </a:t>
            </a:r>
            <a:r>
              <a:rPr lang="de-CH" dirty="0" err="1"/>
              <a:t>eeeen</a:t>
            </a:r>
            <a:r>
              <a:rPr lang="de-CH" dirty="0"/>
              <a:t>!</a:t>
            </a:r>
            <a:br>
              <a:rPr lang="de-CH" dirty="0"/>
            </a:br>
            <a:r>
              <a:rPr lang="de-CH" dirty="0"/>
              <a:t>n </a:t>
            </a:r>
            <a:r>
              <a:rPr lang="de-CH" dirty="0" err="1"/>
              <a:t>nn</a:t>
            </a:r>
            <a:r>
              <a:rPr lang="de-CH" dirty="0"/>
              <a:t> </a:t>
            </a:r>
            <a:r>
              <a:rPr lang="de-CH" dirty="0" err="1"/>
              <a:t>sen</a:t>
            </a:r>
            <a:r>
              <a:rPr lang="de-CH" dirty="0"/>
              <a:t> seine </a:t>
            </a:r>
            <a:r>
              <a:rPr lang="de-CH" dirty="0" err="1"/>
              <a:t>eiser</a:t>
            </a:r>
            <a:br>
              <a:rPr lang="de-CH" dirty="0"/>
            </a:br>
            <a:r>
              <a:rPr lang="de-CH" dirty="0"/>
              <a:t>A na eine </a:t>
            </a:r>
            <a:r>
              <a:rPr lang="de-CH" dirty="0" err="1"/>
              <a:t>ien</a:t>
            </a:r>
            <a:r>
              <a:rPr lang="de-CH" dirty="0"/>
              <a:t> </a:t>
            </a:r>
            <a:r>
              <a:rPr lang="de-CH" dirty="0" err="1"/>
              <a:t>een</a:t>
            </a:r>
            <a:r>
              <a:rPr lang="de-CH" dirty="0"/>
              <a:t>.</a:t>
            </a:r>
            <a:br>
              <a:rPr lang="de-CH" dirty="0"/>
            </a:br>
            <a:r>
              <a:rPr lang="de-CH" dirty="0"/>
              <a:t>Seine r n </a:t>
            </a:r>
            <a:r>
              <a:rPr lang="de-CH" dirty="0" err="1"/>
              <a:t>ere</a:t>
            </a:r>
            <a:br>
              <a:rPr lang="de-CH" dirty="0"/>
            </a:br>
            <a:r>
              <a:rPr lang="de-CH" dirty="0"/>
              <a:t>er i, n en </a:t>
            </a:r>
            <a:r>
              <a:rPr lang="de-CH" dirty="0" err="1"/>
              <a:t>ra</a:t>
            </a:r>
            <a:r>
              <a:rPr lang="de-CH" dirty="0"/>
              <a:t>,</a:t>
            </a:r>
            <a:br>
              <a:rPr lang="de-CH" dirty="0"/>
            </a:br>
            <a:r>
              <a:rPr lang="de-CH" dirty="0"/>
              <a:t>n i </a:t>
            </a:r>
            <a:r>
              <a:rPr lang="de-CH" dirty="0" err="1"/>
              <a:t>eisessaere</a:t>
            </a:r>
            <a:br>
              <a:rPr lang="de-CH" dirty="0"/>
            </a:br>
            <a:r>
              <a:rPr lang="de-CH" dirty="0"/>
              <a:t>i </a:t>
            </a:r>
            <a:r>
              <a:rPr lang="de-CH" dirty="0" err="1"/>
              <a:t>ner</a:t>
            </a:r>
            <a:r>
              <a:rPr lang="de-CH" dirty="0"/>
              <a:t> a.</a:t>
            </a:r>
          </a:p>
        </p:txBody>
      </p:sp>
    </p:spTree>
    <p:extLst>
      <p:ext uri="{BB962C8B-B14F-4D97-AF65-F5344CB8AC3E}">
        <p14:creationId xmlns:p14="http://schemas.microsoft.com/office/powerpoint/2010/main" val="295732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425A4-7947-410E-A3DC-9B1E82280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Was steht da? (2b)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FF5744-B929-4A40-860C-D71C9301A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Hat </a:t>
            </a:r>
            <a:r>
              <a:rPr lang="de-CH" dirty="0" err="1"/>
              <a:t>dr</a:t>
            </a:r>
            <a:r>
              <a:rPr lang="de-CH" dirty="0"/>
              <a:t> alt </a:t>
            </a:r>
            <a:r>
              <a:rPr lang="de-CH" dirty="0" err="1"/>
              <a:t>Hxmtr</a:t>
            </a:r>
            <a:r>
              <a:rPr lang="de-CH" dirty="0"/>
              <a:t>, </a:t>
            </a:r>
            <a:br>
              <a:rPr lang="de-CH" dirty="0"/>
            </a:br>
            <a:r>
              <a:rPr lang="de-CH" dirty="0" err="1"/>
              <a:t>ch</a:t>
            </a:r>
            <a:r>
              <a:rPr lang="de-CH" dirty="0"/>
              <a:t> doch mal </a:t>
            </a:r>
            <a:r>
              <a:rPr lang="de-CH" dirty="0" err="1"/>
              <a:t>wgbgb</a:t>
            </a:r>
            <a:r>
              <a:rPr lang="de-CH" dirty="0"/>
              <a:t>! </a:t>
            </a:r>
            <a:br>
              <a:rPr lang="de-CH" dirty="0"/>
            </a:br>
            <a:r>
              <a:rPr lang="de-CH" dirty="0"/>
              <a:t>Ud u </a:t>
            </a:r>
            <a:r>
              <a:rPr lang="de-CH" dirty="0" err="1"/>
              <a:t>oll</a:t>
            </a:r>
            <a:r>
              <a:rPr lang="de-CH" dirty="0"/>
              <a:t>  </a:t>
            </a:r>
            <a:r>
              <a:rPr lang="de-CH" dirty="0" err="1"/>
              <a:t>Gtr</a:t>
            </a:r>
            <a:br>
              <a:rPr lang="de-CH" dirty="0"/>
            </a:br>
            <a:r>
              <a:rPr lang="de-CH" dirty="0"/>
              <a:t>Auch ach mm </a:t>
            </a:r>
            <a:r>
              <a:rPr lang="de-CH" dirty="0" err="1"/>
              <a:t>Wll</a:t>
            </a:r>
            <a:r>
              <a:rPr lang="de-CH" dirty="0"/>
              <a:t> </a:t>
            </a:r>
            <a:r>
              <a:rPr lang="de-CH" dirty="0" err="1"/>
              <a:t>lb</a:t>
            </a:r>
            <a:r>
              <a:rPr lang="de-CH" dirty="0"/>
              <a:t>.</a:t>
            </a:r>
            <a:br>
              <a:rPr lang="de-CH" dirty="0"/>
            </a:br>
            <a:r>
              <a:rPr lang="de-CH" dirty="0"/>
              <a:t>Wort </a:t>
            </a:r>
            <a:r>
              <a:rPr lang="de-CH" dirty="0" err="1"/>
              <a:t>ud</a:t>
            </a:r>
            <a:r>
              <a:rPr lang="de-CH" dirty="0"/>
              <a:t> </a:t>
            </a:r>
            <a:r>
              <a:rPr lang="de-CH" dirty="0" err="1"/>
              <a:t>Wrk</a:t>
            </a:r>
            <a:br>
              <a:rPr lang="de-CH" dirty="0"/>
            </a:br>
            <a:r>
              <a:rPr lang="de-CH" dirty="0" err="1"/>
              <a:t>Mrkt</a:t>
            </a:r>
            <a:r>
              <a:rPr lang="de-CH" dirty="0"/>
              <a:t> </a:t>
            </a:r>
            <a:r>
              <a:rPr lang="de-CH" dirty="0" err="1"/>
              <a:t>ch</a:t>
            </a:r>
            <a:r>
              <a:rPr lang="de-CH" dirty="0"/>
              <a:t>, </a:t>
            </a:r>
            <a:r>
              <a:rPr lang="de-CH" dirty="0" err="1"/>
              <a:t>ud</a:t>
            </a:r>
            <a:r>
              <a:rPr lang="de-CH" dirty="0"/>
              <a:t> d Brauch,</a:t>
            </a:r>
            <a:br>
              <a:rPr lang="de-CH" dirty="0"/>
            </a:br>
            <a:r>
              <a:rPr lang="de-CH" dirty="0"/>
              <a:t>Ud </a:t>
            </a:r>
            <a:r>
              <a:rPr lang="de-CH" dirty="0" err="1"/>
              <a:t>mt</a:t>
            </a:r>
            <a:r>
              <a:rPr lang="de-CH" dirty="0"/>
              <a:t> </a:t>
            </a:r>
            <a:r>
              <a:rPr lang="de-CH" dirty="0" err="1"/>
              <a:t>Gttark</a:t>
            </a:r>
            <a:br>
              <a:rPr lang="de-CH" dirty="0"/>
            </a:br>
            <a:r>
              <a:rPr lang="de-CH" dirty="0"/>
              <a:t>Thu </a:t>
            </a:r>
            <a:r>
              <a:rPr lang="de-CH" dirty="0" err="1"/>
              <a:t>ch</a:t>
            </a:r>
            <a:r>
              <a:rPr lang="de-CH" dirty="0"/>
              <a:t> </a:t>
            </a:r>
            <a:r>
              <a:rPr lang="de-CH" dirty="0" err="1"/>
              <a:t>Wudr</a:t>
            </a:r>
            <a:r>
              <a:rPr lang="de-CH" dirty="0"/>
              <a:t> auch.</a:t>
            </a:r>
          </a:p>
        </p:txBody>
      </p:sp>
    </p:spTree>
    <p:extLst>
      <p:ext uri="{BB962C8B-B14F-4D97-AF65-F5344CB8AC3E}">
        <p14:creationId xmlns:p14="http://schemas.microsoft.com/office/powerpoint/2010/main" val="230508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A390C-FA86-4090-8CF2-52D38687F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Zauberlehrling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6F0690-9060-4358-99C9-325D2B750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Hat der alte Hexenmeister,</a:t>
            </a:r>
            <a:br>
              <a:rPr lang="de-DE" dirty="0"/>
            </a:br>
            <a:r>
              <a:rPr lang="de-DE" dirty="0"/>
              <a:t>Sich doch einmal wegbegeben!</a:t>
            </a:r>
            <a:br>
              <a:rPr lang="de-DE" dirty="0"/>
            </a:br>
            <a:r>
              <a:rPr lang="de-DE" dirty="0"/>
              <a:t>Und nun sollen seine Geister</a:t>
            </a:r>
            <a:br>
              <a:rPr lang="de-DE" dirty="0"/>
            </a:br>
            <a:r>
              <a:rPr lang="de-DE" dirty="0"/>
              <a:t>Auch nach meinem Willen leben.</a:t>
            </a:r>
            <a:br>
              <a:rPr lang="de-DE" dirty="0"/>
            </a:br>
            <a:r>
              <a:rPr lang="de-DE" dirty="0"/>
              <a:t>Seine Wort und Werke</a:t>
            </a:r>
            <a:br>
              <a:rPr lang="de-DE" dirty="0"/>
            </a:br>
            <a:r>
              <a:rPr lang="de-DE" dirty="0"/>
              <a:t>Merkt ich, und den Brauch,</a:t>
            </a:r>
            <a:br>
              <a:rPr lang="de-DE" dirty="0"/>
            </a:br>
            <a:r>
              <a:rPr lang="de-DE" dirty="0"/>
              <a:t>Und mit Geistesstärke</a:t>
            </a:r>
            <a:br>
              <a:rPr lang="de-DE" dirty="0"/>
            </a:br>
            <a:r>
              <a:rPr lang="de-DE" dirty="0"/>
              <a:t>Thu ich Wunder auch.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0247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0CA5D-716A-4F88-83D4-F01C3CE88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Seltene Buchstaben entfernt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5C1CFC-C1C6-43A7-84F5-F7C8D1050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er </a:t>
            </a:r>
            <a:r>
              <a:rPr lang="de-DE" dirty="0" err="1"/>
              <a:t>reie</a:t>
            </a:r>
            <a:r>
              <a:rPr lang="de-DE" dirty="0"/>
              <a:t> s </a:t>
            </a:r>
            <a:r>
              <a:rPr lang="de-DE" dirty="0" err="1"/>
              <a:t>sae</a:t>
            </a:r>
            <a:r>
              <a:rPr lang="de-DE" dirty="0"/>
              <a:t> r Na n in?</a:t>
            </a:r>
            <a:br>
              <a:rPr lang="de-DE" dirty="0"/>
            </a:br>
            <a:r>
              <a:rPr lang="de-DE" dirty="0"/>
              <a:t>Es </a:t>
            </a:r>
            <a:r>
              <a:rPr lang="de-DE" dirty="0" err="1"/>
              <a:t>is</a:t>
            </a:r>
            <a:r>
              <a:rPr lang="de-DE" dirty="0"/>
              <a:t> er </a:t>
            </a:r>
            <a:r>
              <a:rPr lang="de-DE" dirty="0" err="1"/>
              <a:t>aer</a:t>
            </a:r>
            <a:r>
              <a:rPr lang="de-DE" dirty="0"/>
              <a:t> i seine in; </a:t>
            </a:r>
            <a:br>
              <a:rPr lang="de-DE" dirty="0"/>
            </a:br>
            <a:r>
              <a:rPr lang="de-DE" dirty="0"/>
              <a:t>Er a en </a:t>
            </a:r>
            <a:r>
              <a:rPr lang="de-DE" dirty="0" err="1"/>
              <a:t>naen</a:t>
            </a:r>
            <a:r>
              <a:rPr lang="de-DE" dirty="0"/>
              <a:t>  in e Ar,</a:t>
            </a:r>
            <a:br>
              <a:rPr lang="de-DE" dirty="0"/>
            </a:br>
            <a:r>
              <a:rPr lang="de-DE" dirty="0"/>
              <a:t>Er </a:t>
            </a:r>
            <a:r>
              <a:rPr lang="de-DE" dirty="0" err="1"/>
              <a:t>ass</a:t>
            </a:r>
            <a:r>
              <a:rPr lang="de-DE" dirty="0"/>
              <a:t> in </a:t>
            </a:r>
            <a:r>
              <a:rPr lang="de-DE" dirty="0" err="1"/>
              <a:t>sier</a:t>
            </a:r>
            <a:r>
              <a:rPr lang="de-DE" dirty="0"/>
              <a:t>, er </a:t>
            </a:r>
            <a:r>
              <a:rPr lang="de-DE" dirty="0" err="1"/>
              <a:t>ae</a:t>
            </a:r>
            <a:r>
              <a:rPr lang="de-DE" dirty="0"/>
              <a:t> in </a:t>
            </a:r>
            <a:r>
              <a:rPr lang="de-DE" dirty="0" err="1"/>
              <a:t>ar</a:t>
            </a:r>
            <a:r>
              <a:rPr lang="de-DE" dirty="0"/>
              <a:t>.</a:t>
            </a:r>
            <a:endParaRPr lang="de-CH" dirty="0"/>
          </a:p>
          <a:p>
            <a:endParaRPr lang="de-CH" dirty="0"/>
          </a:p>
          <a:p>
            <a:pPr marL="0" indent="0">
              <a:buNone/>
            </a:pPr>
            <a:r>
              <a:rPr lang="de-CH" dirty="0"/>
              <a:t>TDHULCGMOBWFKZPVJYXQ, Häufigkeit total 44%</a:t>
            </a:r>
          </a:p>
        </p:txBody>
      </p:sp>
    </p:spTree>
    <p:extLst>
      <p:ext uri="{BB962C8B-B14F-4D97-AF65-F5344CB8AC3E}">
        <p14:creationId xmlns:p14="http://schemas.microsoft.com/office/powerpoint/2010/main" val="3332429272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5F3C2B4E5E8146A9C59B779565D293" ma:contentTypeVersion="27" ma:contentTypeDescription="Create a new document." ma:contentTypeScope="" ma:versionID="26d05ec446574a21ca1d560e062629c6">
  <xsd:schema xmlns:xsd="http://www.w3.org/2001/XMLSchema" xmlns:xs="http://www.w3.org/2001/XMLSchema" xmlns:p="http://schemas.microsoft.com/office/2006/metadata/properties" xmlns:ns3="22086457-6719-428c-9687-c1b3e566839d" xmlns:ns4="f26475db-112d-41fa-8b5a-f09a3f11ead5" targetNamespace="http://schemas.microsoft.com/office/2006/metadata/properties" ma:root="true" ma:fieldsID="29fd6c8a37aa4a926af2ced515196b6f" ns3:_="" ns4:_="">
    <xsd:import namespace="22086457-6719-428c-9687-c1b3e566839d"/>
    <xsd:import namespace="f26475db-112d-41fa-8b5a-f09a3f11ea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86457-6719-428c-9687-c1b3e566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0" nillable="true" ma:displayName="Notebook Type" ma:internalName="NotebookType">
      <xsd:simpleType>
        <xsd:restriction base="dms:Text"/>
      </xsd:simpleType>
    </xsd:element>
    <xsd:element name="FolderType" ma:index="11" nillable="true" ma:displayName="Folder Type" ma:internalName="FolderType">
      <xsd:simpleType>
        <xsd:restriction base="dms:Text"/>
      </xsd:simpleType>
    </xsd:element>
    <xsd:element name="CultureName" ma:index="12" nillable="true" ma:displayName="Culture Name" ma:internalName="CultureName">
      <xsd:simpleType>
        <xsd:restriction base="dms:Text"/>
      </xsd:simpleType>
    </xsd:element>
    <xsd:element name="AppVersion" ma:index="13" nillable="true" ma:displayName="App Version" ma:internalName="AppVersion">
      <xsd:simpleType>
        <xsd:restriction base="dms:Text"/>
      </xsd:simpleType>
    </xsd:element>
    <xsd:element name="TeamsChannelId" ma:index="14" nillable="true" ma:displayName="Teams Channel Id" ma:internalName="TeamsChannelId">
      <xsd:simpleType>
        <xsd:restriction base="dms:Text"/>
      </xsd:simpleType>
    </xsd:element>
    <xsd:element name="Owner" ma:index="1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>
      <xsd:simpleType>
        <xsd:restriction base="dms:Boolean"/>
      </xsd:simpleType>
    </xsd:element>
    <xsd:element name="IsNotebookLocked" ma:index="26" nillable="true" ma:displayName="Is Notebook Locked" ma:internalName="IsNotebookLocked">
      <xsd:simpleType>
        <xsd:restriction base="dms:Boolean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475db-112d-41fa-8b5a-f09a3f11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2086457-6719-428c-9687-c1b3e566839d" xsi:nil="true"/>
    <Templates xmlns="22086457-6719-428c-9687-c1b3e566839d" xsi:nil="true"/>
    <NotebookType xmlns="22086457-6719-428c-9687-c1b3e566839d" xsi:nil="true"/>
    <FolderType xmlns="22086457-6719-428c-9687-c1b3e566839d" xsi:nil="true"/>
    <TeamsChannelId xmlns="22086457-6719-428c-9687-c1b3e566839d" xsi:nil="true"/>
    <Owner xmlns="22086457-6719-428c-9687-c1b3e566839d">
      <UserInfo>
        <DisplayName/>
        <AccountId xsi:nil="true"/>
        <AccountType/>
      </UserInfo>
    </Owner>
    <Teachers xmlns="22086457-6719-428c-9687-c1b3e566839d">
      <UserInfo>
        <DisplayName/>
        <AccountId xsi:nil="true"/>
        <AccountType/>
      </UserInfo>
    </Teachers>
    <Invited_Teachers xmlns="22086457-6719-428c-9687-c1b3e566839d" xsi:nil="true"/>
    <IsNotebookLocked xmlns="22086457-6719-428c-9687-c1b3e566839d" xsi:nil="true"/>
    <Invited_Students xmlns="22086457-6719-428c-9687-c1b3e566839d" xsi:nil="true"/>
    <DefaultSectionNames xmlns="22086457-6719-428c-9687-c1b3e566839d" xsi:nil="true"/>
    <CultureName xmlns="22086457-6719-428c-9687-c1b3e566839d" xsi:nil="true"/>
    <Students xmlns="22086457-6719-428c-9687-c1b3e566839d">
      <UserInfo>
        <DisplayName/>
        <AccountId xsi:nil="true"/>
        <AccountType/>
      </UserInfo>
    </Students>
    <Student_Groups xmlns="22086457-6719-428c-9687-c1b3e566839d">
      <UserInfo>
        <DisplayName/>
        <AccountId xsi:nil="true"/>
        <AccountType/>
      </UserInfo>
    </Student_Groups>
    <Is_Collaboration_Space_Locked xmlns="22086457-6719-428c-9687-c1b3e566839d" xsi:nil="true"/>
    <Self_Registration_Enabled xmlns="22086457-6719-428c-9687-c1b3e566839d" xsi:nil="true"/>
    <Has_Teacher_Only_SectionGroup xmlns="22086457-6719-428c-9687-c1b3e566839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0A8772-236B-40AB-9A5E-003751EDB6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086457-6719-428c-9687-c1b3e566839d"/>
    <ds:schemaRef ds:uri="f26475db-112d-41fa-8b5a-f09a3f11ea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34EF81-7842-4F0A-8F35-23CB3FC2868C}">
  <ds:schemaRefs>
    <ds:schemaRef ds:uri="http://www.w3.org/XML/1998/namespace"/>
    <ds:schemaRef ds:uri="f26475db-112d-41fa-8b5a-f09a3f11ead5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22086457-6719-428c-9687-c1b3e566839d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C201BC5-1CF2-4100-B4F4-A243BB045C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443</Words>
  <Application>Microsoft Office PowerPoint</Application>
  <PresentationFormat>Breitbild</PresentationFormat>
  <Paragraphs>40</Paragraphs>
  <Slides>21</Slides>
  <Notes>0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Arimo</vt:lpstr>
      <vt:lpstr>Calibri</vt:lpstr>
      <vt:lpstr>Symbol</vt:lpstr>
      <vt:lpstr>kinet</vt:lpstr>
      <vt:lpstr>Huffman-Codierung</vt:lpstr>
      <vt:lpstr>Ziele</vt:lpstr>
      <vt:lpstr>Was steht da? (1a)</vt:lpstr>
      <vt:lpstr>Was steht da? (1b)</vt:lpstr>
      <vt:lpstr>Der Erlkönig</vt:lpstr>
      <vt:lpstr>Was steht da? (2a)</vt:lpstr>
      <vt:lpstr>Was steht da? (2b)</vt:lpstr>
      <vt:lpstr>Der Zauberlehrling</vt:lpstr>
      <vt:lpstr>Seltene Buchstaben entfernt</vt:lpstr>
      <vt:lpstr>Häufige Buchstaben entfernt</vt:lpstr>
      <vt:lpstr>Folgerung</vt:lpstr>
      <vt:lpstr>Online-Tool</vt:lpstr>
      <vt:lpstr>Online-Tool</vt:lpstr>
      <vt:lpstr>EINTRITT FREI</vt:lpstr>
      <vt:lpstr>EINTRITT FREI</vt:lpstr>
      <vt:lpstr>EINTRITT FREI</vt:lpstr>
      <vt:lpstr>EINTRITT FREI</vt:lpstr>
      <vt:lpstr>EINTRITT FREI</vt:lpstr>
      <vt:lpstr>EINTRITT FREI</vt:lpstr>
      <vt:lpstr>EINTRITT FREI</vt:lpstr>
      <vt:lpstr>EINTRITT FREI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Huffman-Codierung</dc:title>
  <dc:creator>Rothe Stefan</dc:creator>
  <cp:lastModifiedBy>Jampen Thomas</cp:lastModifiedBy>
  <cp:revision>4</cp:revision>
  <dcterms:created xsi:type="dcterms:W3CDTF">2019-10-21T11:02:10Z</dcterms:created>
  <dcterms:modified xsi:type="dcterms:W3CDTF">2021-11-08T13:37:27Z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0x0101009B5F3C2B4E5E8146A9C59B779565D293</vt:lpwstr>
  </property>
</Properties>
</file>