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8" r:id="rId6"/>
    <p:sldId id="272" r:id="rId7"/>
    <p:sldId id="257" r:id="rId8"/>
    <p:sldId id="258" r:id="rId9"/>
    <p:sldId id="259" r:id="rId10"/>
    <p:sldId id="260" r:id="rId11"/>
    <p:sldId id="261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F119A3-448F-4558-89DF-F2D69C3C3BBC}" v="10" dt="2019-10-13T16:00:43.2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75034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93792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43533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421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37D4A-8B40-42CA-B8CB-EDA702F1D5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Grafikformate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DFB1652-448F-42FB-9D55-EA0C2D3EC3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95390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772D8-9B52-C84B-B300-BCE915CA5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Dateiendung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E37F87-9FD2-674D-94BF-05300765F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07233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0FE9AE-EADB-964D-9005-E9B690EEC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Magic Bytes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EB9439F0-6495-4643-A679-EC293FE3B9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630213"/>
              </p:ext>
            </p:extLst>
          </p:nvPr>
        </p:nvGraphicFramePr>
        <p:xfrm>
          <a:off x="838200" y="1825625"/>
          <a:ext cx="10515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11445971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78231109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5069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Bezeichnung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Magische Bytes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Dateiendung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378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JPEG-Bild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FF D8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.</a:t>
                      </a:r>
                      <a:r>
                        <a:rPr lang="de-CH" dirty="0" err="1"/>
                        <a:t>jpg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788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PNG-Bild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89 50 4E 47 0D 0A 1A 0A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.</a:t>
                      </a:r>
                      <a:r>
                        <a:rPr lang="de-CH" dirty="0" err="1"/>
                        <a:t>png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717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ZIP-Archiv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4B 03 04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.</a:t>
                      </a:r>
                      <a:r>
                        <a:rPr lang="de-CH" dirty="0" err="1"/>
                        <a:t>zip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916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Word-Datei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4B 03 04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.</a:t>
                      </a:r>
                      <a:r>
                        <a:rPr lang="de-CH" dirty="0" err="1"/>
                        <a:t>docx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861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Excel-Datei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4B 03 04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.</a:t>
                      </a:r>
                      <a:r>
                        <a:rPr lang="de-CH" dirty="0" err="1"/>
                        <a:t>xlsx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596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Portable </a:t>
                      </a:r>
                      <a:r>
                        <a:rPr lang="de-CH" dirty="0" err="1"/>
                        <a:t>Document</a:t>
                      </a:r>
                      <a:r>
                        <a:rPr lang="de-CH" dirty="0"/>
                        <a:t> Format (PDF)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50 44 46 2D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.</a:t>
                      </a:r>
                      <a:r>
                        <a:rPr lang="de-CH" dirty="0" err="1"/>
                        <a:t>pdf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309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87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144E1F-BF75-4B9A-A551-A64853FAF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Vektorgrafik oder Rastergrafik?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A605C880-CBA0-4146-9D6B-5520A4C5F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181" y="1690688"/>
            <a:ext cx="5715001" cy="2857501"/>
          </a:xfrm>
        </p:spPr>
      </p:pic>
    </p:spTree>
    <p:extLst>
      <p:ext uri="{BB962C8B-B14F-4D97-AF65-F5344CB8AC3E}">
        <p14:creationId xmlns:p14="http://schemas.microsoft.com/office/powerpoint/2010/main" val="1045407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6A530E-25FB-46F7-BBD0-4935EB24C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Aufgaben</a:t>
            </a:r>
            <a:r>
              <a:rPr lang="fr-CH" dirty="0"/>
              <a:t> Raster- </a:t>
            </a:r>
            <a:r>
              <a:rPr lang="fr-CH" dirty="0" err="1"/>
              <a:t>und</a:t>
            </a:r>
            <a:r>
              <a:rPr lang="fr-CH" dirty="0"/>
              <a:t> </a:t>
            </a:r>
            <a:r>
              <a:rPr lang="fr-CH" dirty="0" err="1"/>
              <a:t>Vektorgrafik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C7AB6F-4687-4171-B7DC-59A191243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Theorie lesen und Aufgaben lösen</a:t>
            </a:r>
          </a:p>
        </p:txBody>
      </p:sp>
    </p:spTree>
    <p:extLst>
      <p:ext uri="{BB962C8B-B14F-4D97-AF65-F5344CB8AC3E}">
        <p14:creationId xmlns:p14="http://schemas.microsoft.com/office/powerpoint/2010/main" val="145532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39431B-F287-4843-BF14-D3A471A97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Farbwahrnehmung Auge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76D5B6C5-C4DD-4BD2-8685-0C4F36EE31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65165" y="1690688"/>
            <a:ext cx="7461669" cy="4694068"/>
          </a:xfrm>
        </p:spPr>
      </p:pic>
    </p:spTree>
    <p:extLst>
      <p:ext uri="{BB962C8B-B14F-4D97-AF65-F5344CB8AC3E}">
        <p14:creationId xmlns:p14="http://schemas.microsoft.com/office/powerpoint/2010/main" val="2243016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474A0-4D72-4CC6-B9E9-1A9763A86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RGB-Farbmodell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9927466A-7CC5-4709-90DC-AB121171CF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34354"/>
            <a:ext cx="10515600" cy="2533879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CC34286-3BD6-40B2-B60C-D12EB1A56D66}"/>
              </a:ext>
            </a:extLst>
          </p:cNvPr>
          <p:cNvSpPr txBox="1"/>
          <p:nvPr/>
        </p:nvSpPr>
        <p:spPr>
          <a:xfrm>
            <a:off x="838200" y="1405101"/>
            <a:ext cx="1754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err="1"/>
              <a:t>Red</a:t>
            </a:r>
            <a:r>
              <a:rPr lang="de-CH" dirty="0"/>
              <a:t>, Green, Blue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A4A2337-07A0-436E-9690-D1FAE0793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13800" y="685101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93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821781-B2A0-4C33-8F50-2D469050F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Pixel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B968E81-1E75-476F-BB30-29335D0A4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4152075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1EA2E0-3DB5-47E2-A90A-0EE23C8C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CMYK-Farbmodell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7340217-FD31-4074-8C2D-76B41CEC36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90179"/>
            <a:ext cx="10515600" cy="2022230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B709A957-46CC-40C4-9E5B-2F2E57D50DE4}"/>
              </a:ext>
            </a:extLst>
          </p:cNvPr>
          <p:cNvSpPr txBox="1"/>
          <p:nvPr/>
        </p:nvSpPr>
        <p:spPr>
          <a:xfrm>
            <a:off x="838200" y="1405101"/>
            <a:ext cx="2711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Cyan, Magenta, Yellow, Key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1F683BD-078F-4690-92A4-C74F4F419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41800" y="685101"/>
            <a:ext cx="1512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339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F336BE-F129-4EEB-8E09-4D0E27060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Helvetica" pitchFamily="2" charset="0"/>
              </a:rPr>
              <a:t>Farbtiefe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6C4EB4-1EB3-445C-984C-21E589950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>
                <a:latin typeface="Helvetica" pitchFamily="2" charset="0"/>
              </a:rPr>
              <a:t>= Anzahl Bit oder Byte, um eine Farbe darzustellen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B6FA6F78-13EA-F243-859E-EB418A23D8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36101"/>
              </p:ext>
            </p:extLst>
          </p:nvPr>
        </p:nvGraphicFramePr>
        <p:xfrm>
          <a:off x="1682679" y="2620385"/>
          <a:ext cx="81279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3288997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38885478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4350291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Helvetica" pitchFamily="2" charset="0"/>
                        </a:rPr>
                        <a:t>Farbmodell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Helvetica" pitchFamily="2" charset="0"/>
                        </a:rPr>
                        <a:t>Farbtiefe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Helvetica" pitchFamily="2" charset="0"/>
                        </a:rPr>
                        <a:t>Pixel </a:t>
                      </a:r>
                      <a:r>
                        <a:rPr lang="de-CH" sz="18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Helvetica" pitchFamily="2" charset="0"/>
                          <a:ea typeface="+mn-ea"/>
                          <a:cs typeface="+mn-cs"/>
                        </a:rPr>
                        <a:t>→ Bytes</a:t>
                      </a:r>
                      <a:endParaRPr lang="de-CH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9152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Helvetica" pitchFamily="2" charset="0"/>
                        </a:rPr>
                        <a:t>RGB (True </a:t>
                      </a:r>
                      <a:r>
                        <a:rPr lang="de-CH" dirty="0" err="1">
                          <a:latin typeface="Helvetica" pitchFamily="2" charset="0"/>
                        </a:rPr>
                        <a:t>Colour</a:t>
                      </a:r>
                      <a:r>
                        <a:rPr lang="de-CH" dirty="0">
                          <a:latin typeface="Helvetica" pitchFamily="2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Helvetica" pitchFamily="2" charset="0"/>
                        </a:rPr>
                        <a:t>3 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Helvetica" pitchFamily="2" charset="0"/>
                          <a:ea typeface="+mn-ea"/>
                          <a:cs typeface="+mn-cs"/>
                        </a:rPr>
                        <a:t>×3</a:t>
                      </a:r>
                      <a:endParaRPr lang="de-CH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255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Helvetica" pitchFamily="2" charset="0"/>
                        </a:rPr>
                        <a:t>CMYK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Helvetica" pitchFamily="2" charset="0"/>
                        </a:rPr>
                        <a:t>4 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Helvetica" pitchFamily="2" charset="0"/>
                          <a:ea typeface="+mn-ea"/>
                          <a:cs typeface="+mn-cs"/>
                        </a:rPr>
                        <a:t>×4</a:t>
                      </a:r>
                      <a:endParaRPr lang="de-CH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863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Helvetica" pitchFamily="2" charset="0"/>
                        </a:rPr>
                        <a:t>Graustufen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Helvetica" pitchFamily="2" charset="0"/>
                        </a:rPr>
                        <a:t>1 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Helvetica" pitchFamily="2" charset="0"/>
                          <a:ea typeface="+mn-ea"/>
                          <a:cs typeface="+mn-cs"/>
                        </a:rPr>
                        <a:t>×1</a:t>
                      </a:r>
                      <a:endParaRPr lang="de-CH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539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Helvetica" pitchFamily="2" charset="0"/>
                        </a:rPr>
                        <a:t>Schwarzweiss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Helvetica" pitchFamily="2" charset="0"/>
                        </a:rPr>
                        <a:t>1 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Helvetica" pitchFamily="2" charset="0"/>
                          <a:ea typeface="+mn-ea"/>
                          <a:cs typeface="+mn-cs"/>
                        </a:rPr>
                        <a:t>÷8</a:t>
                      </a:r>
                      <a:endParaRPr lang="de-CH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432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59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BD1962-2437-2445-8004-3131CE162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Dateiformate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EEDE86-EFDF-DE43-A8BC-1765640FE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00100011 00100000 01000100 01100001 01110100 01100101 01101001 01100101 01101110 00001010 00101101 00101101 00101101 00001010 00001010 01000101 01101001 01101110 01100101 00100000 01000100 01100001 01110100 01100101 …</a:t>
            </a:r>
          </a:p>
        </p:txBody>
      </p:sp>
    </p:spTree>
    <p:extLst>
      <p:ext uri="{BB962C8B-B14F-4D97-AF65-F5344CB8AC3E}">
        <p14:creationId xmlns:p14="http://schemas.microsoft.com/office/powerpoint/2010/main" val="753019219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B8AFBC7C-1669-4B50-8259-C38863D27A89}" vid="{9F5FA6CA-526D-49C0-A103-47C2D20B90C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2086457-6719-428c-9687-c1b3e566839d" xsi:nil="true"/>
    <Templates xmlns="22086457-6719-428c-9687-c1b3e566839d" xsi:nil="true"/>
    <NotebookType xmlns="22086457-6719-428c-9687-c1b3e566839d" xsi:nil="true"/>
    <FolderType xmlns="22086457-6719-428c-9687-c1b3e566839d" xsi:nil="true"/>
    <TeamsChannelId xmlns="22086457-6719-428c-9687-c1b3e566839d" xsi:nil="true"/>
    <Owner xmlns="22086457-6719-428c-9687-c1b3e566839d">
      <UserInfo>
        <DisplayName/>
        <AccountId xsi:nil="true"/>
        <AccountType/>
      </UserInfo>
    </Owner>
    <Teachers xmlns="22086457-6719-428c-9687-c1b3e566839d">
      <UserInfo>
        <DisplayName/>
        <AccountId xsi:nil="true"/>
        <AccountType/>
      </UserInfo>
    </Teachers>
    <Invited_Teachers xmlns="22086457-6719-428c-9687-c1b3e566839d" xsi:nil="true"/>
    <IsNotebookLocked xmlns="22086457-6719-428c-9687-c1b3e566839d" xsi:nil="true"/>
    <Invited_Students xmlns="22086457-6719-428c-9687-c1b3e566839d" xsi:nil="true"/>
    <DefaultSectionNames xmlns="22086457-6719-428c-9687-c1b3e566839d" xsi:nil="true"/>
    <CultureName xmlns="22086457-6719-428c-9687-c1b3e566839d" xsi:nil="true"/>
    <Students xmlns="22086457-6719-428c-9687-c1b3e566839d">
      <UserInfo>
        <DisplayName/>
        <AccountId xsi:nil="true"/>
        <AccountType/>
      </UserInfo>
    </Students>
    <Student_Groups xmlns="22086457-6719-428c-9687-c1b3e566839d">
      <UserInfo>
        <DisplayName/>
        <AccountId xsi:nil="true"/>
        <AccountType/>
      </UserInfo>
    </Student_Groups>
    <Is_Collaboration_Space_Locked xmlns="22086457-6719-428c-9687-c1b3e566839d" xsi:nil="true"/>
    <Self_Registration_Enabled xmlns="22086457-6719-428c-9687-c1b3e566839d" xsi:nil="true"/>
    <Has_Teacher_Only_SectionGroup xmlns="22086457-6719-428c-9687-c1b3e566839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5F3C2B4E5E8146A9C59B779565D293" ma:contentTypeVersion="27" ma:contentTypeDescription="Create a new document." ma:contentTypeScope="" ma:versionID="26d05ec446574a21ca1d560e062629c6">
  <xsd:schema xmlns:xsd="http://www.w3.org/2001/XMLSchema" xmlns:xs="http://www.w3.org/2001/XMLSchema" xmlns:p="http://schemas.microsoft.com/office/2006/metadata/properties" xmlns:ns3="22086457-6719-428c-9687-c1b3e566839d" xmlns:ns4="f26475db-112d-41fa-8b5a-f09a3f11ead5" targetNamespace="http://schemas.microsoft.com/office/2006/metadata/properties" ma:root="true" ma:fieldsID="29fd6c8a37aa4a926af2ced515196b6f" ns3:_="" ns4:_="">
    <xsd:import namespace="22086457-6719-428c-9687-c1b3e566839d"/>
    <xsd:import namespace="f26475db-112d-41fa-8b5a-f09a3f11ea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086457-6719-428c-9687-c1b3e56683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NotebookType" ma:index="10" nillable="true" ma:displayName="Notebook Type" ma:internalName="NotebookType">
      <xsd:simpleType>
        <xsd:restriction base="dms:Text"/>
      </xsd:simpleType>
    </xsd:element>
    <xsd:element name="FolderType" ma:index="11" nillable="true" ma:displayName="Folder Type" ma:internalName="FolderType">
      <xsd:simpleType>
        <xsd:restriction base="dms:Text"/>
      </xsd:simpleType>
    </xsd:element>
    <xsd:element name="CultureName" ma:index="12" nillable="true" ma:displayName="Culture Name" ma:internalName="CultureName">
      <xsd:simpleType>
        <xsd:restriction base="dms:Text"/>
      </xsd:simpleType>
    </xsd:element>
    <xsd:element name="AppVersion" ma:index="13" nillable="true" ma:displayName="App Version" ma:internalName="AppVersion">
      <xsd:simpleType>
        <xsd:restriction base="dms:Text"/>
      </xsd:simpleType>
    </xsd:element>
    <xsd:element name="TeamsChannelId" ma:index="14" nillable="true" ma:displayName="Teams Channel Id" ma:internalName="TeamsChannelId">
      <xsd:simpleType>
        <xsd:restriction base="dms:Text"/>
      </xsd:simpleType>
    </xsd:element>
    <xsd:element name="Owner" ma:index="15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6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7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18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9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0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1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2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3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4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5" nillable="true" ma:displayName="Is Collaboration Space Locked" ma:internalName="Is_Collaboration_Space_Locked">
      <xsd:simpleType>
        <xsd:restriction base="dms:Boolean"/>
      </xsd:simpleType>
    </xsd:element>
    <xsd:element name="IsNotebookLocked" ma:index="26" nillable="true" ma:displayName="Is Notebook Locked" ma:internalName="IsNotebookLocked">
      <xsd:simpleType>
        <xsd:restriction base="dms:Boolean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6475db-112d-41fa-8b5a-f09a3f11ead5" elementFormDefault="qualified">
    <xsd:import namespace="http://schemas.microsoft.com/office/2006/documentManagement/types"/>
    <xsd:import namespace="http://schemas.microsoft.com/office/infopath/2007/PartnerControls"/>
    <xsd:element name="SharedWithUsers" ma:index="2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FAD490-3F3C-4B1F-AA67-2DFC858FF229}">
  <ds:schemaRefs>
    <ds:schemaRef ds:uri="http://purl.org/dc/terms/"/>
    <ds:schemaRef ds:uri="f26475db-112d-41fa-8b5a-f09a3f11ead5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22086457-6719-428c-9687-c1b3e566839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C3F5E1D-07AD-4DAD-88E1-C2D24B6D3D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086457-6719-428c-9687-c1b3e566839d"/>
    <ds:schemaRef ds:uri="f26475db-112d-41fa-8b5a-f09a3f11ea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0A5F11-A85A-4A9F-9706-D4B7CCCD4F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155</Words>
  <Application>Microsoft Office PowerPoint</Application>
  <PresentationFormat>Breitbild</PresentationFormat>
  <Paragraphs>52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Arimo</vt:lpstr>
      <vt:lpstr>Calibri</vt:lpstr>
      <vt:lpstr>Helvetica</vt:lpstr>
      <vt:lpstr>kinet</vt:lpstr>
      <vt:lpstr>Grafikformate</vt:lpstr>
      <vt:lpstr>Vektorgrafik oder Rastergrafik?</vt:lpstr>
      <vt:lpstr>Aufgaben Raster- und Vektorgrafik</vt:lpstr>
      <vt:lpstr>Farbwahrnehmung Auge</vt:lpstr>
      <vt:lpstr>RGB-Farbmodell</vt:lpstr>
      <vt:lpstr>Pixel</vt:lpstr>
      <vt:lpstr>CMYK-Farbmodell</vt:lpstr>
      <vt:lpstr>Farbtiefe</vt:lpstr>
      <vt:lpstr>Dateiformate</vt:lpstr>
      <vt:lpstr>Dateiendung</vt:lpstr>
      <vt:lpstr>Magic Bytes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Bilder codieren</dc:title>
  <dc:creator>Rothe Stefan</dc:creator>
  <cp:lastModifiedBy>Jampen Thomas</cp:lastModifiedBy>
  <cp:revision>16</cp:revision>
  <dcterms:created xsi:type="dcterms:W3CDTF">2019-10-13T15:57:06Z</dcterms:created>
  <dcterms:modified xsi:type="dcterms:W3CDTF">2021-11-21T11:39:25Z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0x0101009B5F3C2B4E5E8146A9C59B779565D293</vt:lpwstr>
  </property>
</Properties>
</file>