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9" r:id="rId6"/>
    <p:sldId id="265" r:id="rId7"/>
    <p:sldId id="264" r:id="rId8"/>
    <p:sldId id="260" r:id="rId9"/>
    <p:sldId id="262" r:id="rId10"/>
    <p:sldId id="266" r:id="rId11"/>
    <p:sldId id="257" r:id="rId12"/>
    <p:sldId id="258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CA2DEE-CE11-45E9-80AC-9BE4941F60DF}" v="14" dt="2019-10-21T09:23:02.31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52" autoAdjust="0"/>
    <p:restoredTop sz="94660"/>
  </p:normalViewPr>
  <p:slideViewPr>
    <p:cSldViewPr snapToGrid="0">
      <p:cViewPr varScale="1">
        <p:scale>
          <a:sx n="84" d="100"/>
          <a:sy n="84" d="100"/>
        </p:scale>
        <p:origin x="216" y="6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the Stefan" userId="8a7a5ad9-88b9-4258-a45f-77ad9fc0f4b4" providerId="ADAL" clId="{C2CA2DEE-CE11-45E9-80AC-9BE4941F60DF}"/>
    <pc:docChg chg="undo custSel addSld delSld modSld sldOrd">
      <pc:chgData name="Rothe Stefan" userId="8a7a5ad9-88b9-4258-a45f-77ad9fc0f4b4" providerId="ADAL" clId="{C2CA2DEE-CE11-45E9-80AC-9BE4941F60DF}" dt="2019-10-21T09:23:07.849" v="62" actId="20577"/>
      <pc:docMkLst>
        <pc:docMk/>
      </pc:docMkLst>
      <pc:sldChg chg="ord">
        <pc:chgData name="Rothe Stefan" userId="8a7a5ad9-88b9-4258-a45f-77ad9fc0f4b4" providerId="ADAL" clId="{C2CA2DEE-CE11-45E9-80AC-9BE4941F60DF}" dt="2019-10-21T09:20:29.405" v="29"/>
        <pc:sldMkLst>
          <pc:docMk/>
          <pc:sldMk cId="308724297" sldId="257"/>
        </pc:sldMkLst>
      </pc:sldChg>
      <pc:sldChg chg="ord">
        <pc:chgData name="Rothe Stefan" userId="8a7a5ad9-88b9-4258-a45f-77ad9fc0f4b4" providerId="ADAL" clId="{C2CA2DEE-CE11-45E9-80AC-9BE4941F60DF}" dt="2019-10-21T09:20:31.412" v="30"/>
        <pc:sldMkLst>
          <pc:docMk/>
          <pc:sldMk cId="2721065063" sldId="258"/>
        </pc:sldMkLst>
      </pc:sldChg>
      <pc:sldChg chg="addSp delSp modSp add">
        <pc:chgData name="Rothe Stefan" userId="8a7a5ad9-88b9-4258-a45f-77ad9fc0f4b4" providerId="ADAL" clId="{C2CA2DEE-CE11-45E9-80AC-9BE4941F60DF}" dt="2019-10-21T09:20:12.645" v="11" actId="20577"/>
        <pc:sldMkLst>
          <pc:docMk/>
          <pc:sldMk cId="3133317776" sldId="259"/>
        </pc:sldMkLst>
        <pc:spChg chg="mod">
          <ac:chgData name="Rothe Stefan" userId="8a7a5ad9-88b9-4258-a45f-77ad9fc0f4b4" providerId="ADAL" clId="{C2CA2DEE-CE11-45E9-80AC-9BE4941F60DF}" dt="2019-10-21T09:20:12.645" v="11" actId="20577"/>
          <ac:spMkLst>
            <pc:docMk/>
            <pc:sldMk cId="3133317776" sldId="259"/>
            <ac:spMk id="2" creationId="{BD0C743C-EACC-4A82-A764-766193E08417}"/>
          </ac:spMkLst>
        </pc:spChg>
        <pc:spChg chg="del">
          <ac:chgData name="Rothe Stefan" userId="8a7a5ad9-88b9-4258-a45f-77ad9fc0f4b4" providerId="ADAL" clId="{C2CA2DEE-CE11-45E9-80AC-9BE4941F60DF}" dt="2019-10-21T09:19:30.848" v="1" actId="931"/>
          <ac:spMkLst>
            <pc:docMk/>
            <pc:sldMk cId="3133317776" sldId="259"/>
            <ac:spMk id="3" creationId="{7D86A32D-5E8F-4D28-8A65-1E143D37EEB8}"/>
          </ac:spMkLst>
        </pc:spChg>
        <pc:spChg chg="add del mod">
          <ac:chgData name="Rothe Stefan" userId="8a7a5ad9-88b9-4258-a45f-77ad9fc0f4b4" providerId="ADAL" clId="{C2CA2DEE-CE11-45E9-80AC-9BE4941F60DF}" dt="2019-10-21T09:20:03.696" v="5" actId="931"/>
          <ac:spMkLst>
            <pc:docMk/>
            <pc:sldMk cId="3133317776" sldId="259"/>
            <ac:spMk id="7" creationId="{9C710076-7BBF-47CD-A3AB-0702F31E61B5}"/>
          </ac:spMkLst>
        </pc:spChg>
        <pc:picChg chg="add del mod">
          <ac:chgData name="Rothe Stefan" userId="8a7a5ad9-88b9-4258-a45f-77ad9fc0f4b4" providerId="ADAL" clId="{C2CA2DEE-CE11-45E9-80AC-9BE4941F60DF}" dt="2019-10-21T09:20:00.918" v="4" actId="478"/>
          <ac:picMkLst>
            <pc:docMk/>
            <pc:sldMk cId="3133317776" sldId="259"/>
            <ac:picMk id="5" creationId="{AFC5F95C-C24F-4283-9314-46A91592B257}"/>
          </ac:picMkLst>
        </pc:picChg>
        <pc:picChg chg="add mod">
          <ac:chgData name="Rothe Stefan" userId="8a7a5ad9-88b9-4258-a45f-77ad9fc0f4b4" providerId="ADAL" clId="{C2CA2DEE-CE11-45E9-80AC-9BE4941F60DF}" dt="2019-10-21T09:20:08.507" v="7" actId="14100"/>
          <ac:picMkLst>
            <pc:docMk/>
            <pc:sldMk cId="3133317776" sldId="259"/>
            <ac:picMk id="9" creationId="{27CA295D-2458-4A1E-9B03-60B75BBEDEC1}"/>
          </ac:picMkLst>
        </pc:picChg>
      </pc:sldChg>
      <pc:sldChg chg="addSp delSp modSp add">
        <pc:chgData name="Rothe Stefan" userId="8a7a5ad9-88b9-4258-a45f-77ad9fc0f4b4" providerId="ADAL" clId="{C2CA2DEE-CE11-45E9-80AC-9BE4941F60DF}" dt="2019-10-21T09:22:59.435" v="48" actId="20577"/>
        <pc:sldMkLst>
          <pc:docMk/>
          <pc:sldMk cId="1436815924" sldId="260"/>
        </pc:sldMkLst>
        <pc:spChg chg="mod">
          <ac:chgData name="Rothe Stefan" userId="8a7a5ad9-88b9-4258-a45f-77ad9fc0f4b4" providerId="ADAL" clId="{C2CA2DEE-CE11-45E9-80AC-9BE4941F60DF}" dt="2019-10-21T09:22:59.435" v="48" actId="20577"/>
          <ac:spMkLst>
            <pc:docMk/>
            <pc:sldMk cId="1436815924" sldId="260"/>
            <ac:spMk id="2" creationId="{625A3838-7F9A-442F-AC06-1A114FD18EE4}"/>
          </ac:spMkLst>
        </pc:spChg>
        <pc:spChg chg="del mod">
          <ac:chgData name="Rothe Stefan" userId="8a7a5ad9-88b9-4258-a45f-77ad9fc0f4b4" providerId="ADAL" clId="{C2CA2DEE-CE11-45E9-80AC-9BE4941F60DF}" dt="2019-10-21T09:22:51.529" v="41" actId="931"/>
          <ac:spMkLst>
            <pc:docMk/>
            <pc:sldMk cId="1436815924" sldId="260"/>
            <ac:spMk id="3" creationId="{2C3AE571-9D12-44E1-AE3A-CCE314326D9A}"/>
          </ac:spMkLst>
        </pc:spChg>
        <pc:picChg chg="add mod">
          <ac:chgData name="Rothe Stefan" userId="8a7a5ad9-88b9-4258-a45f-77ad9fc0f4b4" providerId="ADAL" clId="{C2CA2DEE-CE11-45E9-80AC-9BE4941F60DF}" dt="2019-10-21T09:22:51.529" v="41" actId="931"/>
          <ac:picMkLst>
            <pc:docMk/>
            <pc:sldMk cId="1436815924" sldId="260"/>
            <ac:picMk id="5" creationId="{62222903-CD7B-4AD3-B23D-978AB6E578A4}"/>
          </ac:picMkLst>
        </pc:picChg>
      </pc:sldChg>
      <pc:sldChg chg="addSp delSp modSp add del">
        <pc:chgData name="Rothe Stefan" userId="8a7a5ad9-88b9-4258-a45f-77ad9fc0f4b4" providerId="ADAL" clId="{C2CA2DEE-CE11-45E9-80AC-9BE4941F60DF}" dt="2019-10-21T09:21:49.591" v="38"/>
        <pc:sldMkLst>
          <pc:docMk/>
          <pc:sldMk cId="1401244735" sldId="261"/>
        </pc:sldMkLst>
        <pc:spChg chg="add del">
          <ac:chgData name="Rothe Stefan" userId="8a7a5ad9-88b9-4258-a45f-77ad9fc0f4b4" providerId="ADAL" clId="{C2CA2DEE-CE11-45E9-80AC-9BE4941F60DF}" dt="2019-10-21T09:21:48.835" v="37"/>
          <ac:spMkLst>
            <pc:docMk/>
            <pc:sldMk cId="1401244735" sldId="261"/>
            <ac:spMk id="3" creationId="{79A16BE9-5C48-4A43-AFBD-D53752D6CECC}"/>
          </ac:spMkLst>
        </pc:spChg>
        <pc:spChg chg="add del mod">
          <ac:chgData name="Rothe Stefan" userId="8a7a5ad9-88b9-4258-a45f-77ad9fc0f4b4" providerId="ADAL" clId="{C2CA2DEE-CE11-45E9-80AC-9BE4941F60DF}" dt="2019-10-21T09:21:47.979" v="35" actId="478"/>
          <ac:spMkLst>
            <pc:docMk/>
            <pc:sldMk cId="1401244735" sldId="261"/>
            <ac:spMk id="42" creationId="{80589BC4-2CCD-4DEA-9470-67636738E399}"/>
          </ac:spMkLst>
        </pc:spChg>
        <pc:graphicFrameChg chg="add del mod modGraphic">
          <ac:chgData name="Rothe Stefan" userId="8a7a5ad9-88b9-4258-a45f-77ad9fc0f4b4" providerId="ADAL" clId="{C2CA2DEE-CE11-45E9-80AC-9BE4941F60DF}" dt="2019-10-21T09:21:48.835" v="37"/>
          <ac:graphicFrameMkLst>
            <pc:docMk/>
            <pc:sldMk cId="1401244735" sldId="261"/>
            <ac:graphicFrameMk id="4" creationId="{2C83BC20-272D-4073-852B-631C3D731181}"/>
          </ac:graphicFrameMkLst>
        </pc:graphicFrame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5" creationId="{32F8F9CA-1839-4776-9191-4DD76FB82D31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6" creationId="{7DECE01D-9D4A-4491-BF96-1F0F0C2EE88D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7" creationId="{12D6EDA8-A962-47EB-8460-AE775D0E24EC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8" creationId="{08D7FF54-ED1A-4337-823F-538F73999A49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9" creationId="{B0BDC6CB-60E6-4EEF-94B1-E0E896BCB3C1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10" creationId="{B691E45C-7C4C-4489-969B-53F24D0385AF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11" creationId="{A73411AC-6220-47D8-B6D1-5D82E36DBF70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12" creationId="{EF0EC8CD-EF02-4F31-909B-8A9B7B2E86C4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13" creationId="{E97EA204-D742-4801-9D9C-DCF8C89BFF8D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14" creationId="{F8EAE92A-BCF2-4FEB-9CEF-0DA9295B3F03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15" creationId="{F1F3B137-4220-4D51-9DA0-4E9FB31F9356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16" creationId="{3F4ADF0D-4266-4C01-9E2D-90F6E2646315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17" creationId="{5C5D6C35-EC1B-4F29-A1AE-46E701CEF4D8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18" creationId="{85E69E8A-EA2D-4BDB-9AF7-97E601E57873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19" creationId="{0EC893CB-18AB-4B33-832F-3E3FCF3A37F6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20" creationId="{F9C476E9-5953-480C-9A12-A43D992287D8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21" creationId="{21EEF424-8045-4D21-B715-ADCDE6E9C721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22" creationId="{62E105CE-569B-411A-BE8F-F38EB057B802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23" creationId="{DAD7FD75-AD96-47BC-8347-E411B39E534D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24" creationId="{5BAAE301-BB5D-4896-AC04-3AC0E6E53E96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25" creationId="{AD88D190-1ABA-4A07-B23A-FD87A0B32F63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26" creationId="{13A22F07-1E99-4502-9659-769E9450594C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27" creationId="{EAB2A914-B249-43D1-838E-344A96F0D617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28" creationId="{68ACC100-6789-4A6B-9BD7-EADE7559ECF3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29" creationId="{3B238490-7CA9-4389-AA74-CE178CD65CC2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30" creationId="{899EEFF6-62DB-4D71-94CE-29BCBD994E61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31" creationId="{5E181249-F60E-4F71-820E-7A602ACAB537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32" creationId="{CF41E9B0-5870-46E6-9672-165942A31458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33" creationId="{426D5B5F-D9D7-4536-A21B-81F458E2BD5C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34" creationId="{CF909B2A-88F0-4ECF-A653-B6C319225749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35" creationId="{161B7C90-102D-4342-9EC5-ABB43CFB9D9C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36" creationId="{B1FF349F-B188-4B74-9038-8F747268379E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37" creationId="{F8BC7EDC-88E0-4BCA-9006-B599C6EDCC8E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38" creationId="{631DC71E-9CC3-4AC3-A34B-7384A0386F5C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39" creationId="{77823C77-5E50-4608-9722-15E5CD221DE8}"/>
          </ac:picMkLst>
        </pc:picChg>
        <pc:picChg chg="add del mod">
          <ac:chgData name="Rothe Stefan" userId="8a7a5ad9-88b9-4258-a45f-77ad9fc0f4b4" providerId="ADAL" clId="{C2CA2DEE-CE11-45E9-80AC-9BE4941F60DF}" dt="2019-10-21T09:21:48.835" v="37"/>
          <ac:picMkLst>
            <pc:docMk/>
            <pc:sldMk cId="1401244735" sldId="261"/>
            <ac:picMk id="40" creationId="{9998DD6C-2BFD-4C7B-AAE1-6750F6282EB5}"/>
          </ac:picMkLst>
        </pc:picChg>
      </pc:sldChg>
      <pc:sldChg chg="modSp add">
        <pc:chgData name="Rothe Stefan" userId="8a7a5ad9-88b9-4258-a45f-77ad9fc0f4b4" providerId="ADAL" clId="{C2CA2DEE-CE11-45E9-80AC-9BE4941F60DF}" dt="2019-10-21T09:23:07.849" v="62" actId="20577"/>
        <pc:sldMkLst>
          <pc:docMk/>
          <pc:sldMk cId="3046140188" sldId="261"/>
        </pc:sldMkLst>
        <pc:spChg chg="mod">
          <ac:chgData name="Rothe Stefan" userId="8a7a5ad9-88b9-4258-a45f-77ad9fc0f4b4" providerId="ADAL" clId="{C2CA2DEE-CE11-45E9-80AC-9BE4941F60DF}" dt="2019-10-21T09:23:07.849" v="62" actId="20577"/>
          <ac:spMkLst>
            <pc:docMk/>
            <pc:sldMk cId="3046140188" sldId="261"/>
            <ac:spMk id="2" creationId="{E04E6A4B-50B3-4787-B455-6D49B4484B5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57718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391649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27692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tif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  <a:endParaRPr lang="de-CH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de-CH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638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678" y="209783"/>
            <a:ext cx="264572" cy="2794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72284" y="6793201"/>
            <a:ext cx="779929" cy="6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tangle 9"/>
          <p:cNvSpPr/>
          <p:nvPr/>
        </p:nvSpPr>
        <p:spPr>
          <a:xfrm>
            <a:off x="9852213" y="6793200"/>
            <a:ext cx="779929" cy="6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tangle 10"/>
          <p:cNvSpPr/>
          <p:nvPr/>
        </p:nvSpPr>
        <p:spPr>
          <a:xfrm>
            <a:off x="10632142" y="6793200"/>
            <a:ext cx="779929" cy="64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tangle 11"/>
          <p:cNvSpPr/>
          <p:nvPr/>
        </p:nvSpPr>
        <p:spPr>
          <a:xfrm>
            <a:off x="11412071" y="6793200"/>
            <a:ext cx="779929" cy="64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69362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  <a:lvl2pPr marL="808038" indent="-350838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2pPr>
      <a:lvl3pPr marL="1254125" indent="-339725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132FF5-511F-4CBC-A642-8E891F9B5D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/>
              <a:t>Textcodierung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CDF5CAB-D7EC-45BA-A89F-D57B4369DDE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15843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A070F270-479D-0647-843D-13380485C6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48220" y="365124"/>
            <a:ext cx="8346103" cy="6259577"/>
          </a:xfrm>
        </p:spPr>
      </p:pic>
    </p:spTree>
    <p:extLst>
      <p:ext uri="{BB962C8B-B14F-4D97-AF65-F5344CB8AC3E}">
        <p14:creationId xmlns:p14="http://schemas.microsoft.com/office/powerpoint/2010/main" val="40074528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0C743C-EACC-4A82-A764-766193E08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Code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27CA295D-2458-4A1E-9B03-60B75BBEDE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2119312"/>
            <a:ext cx="10515600" cy="4067215"/>
          </a:xfrm>
        </p:spPr>
      </p:pic>
    </p:spTree>
    <p:extLst>
      <p:ext uri="{BB962C8B-B14F-4D97-AF65-F5344CB8AC3E}">
        <p14:creationId xmlns:p14="http://schemas.microsoft.com/office/powerpoint/2010/main" val="3133317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56201E89-319A-7946-932B-70AEA3CE61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8936" y="479124"/>
            <a:ext cx="10488447" cy="5899751"/>
          </a:xfrm>
        </p:spPr>
      </p:pic>
    </p:spTree>
    <p:extLst>
      <p:ext uri="{BB962C8B-B14F-4D97-AF65-F5344CB8AC3E}">
        <p14:creationId xmlns:p14="http://schemas.microsoft.com/office/powerpoint/2010/main" val="804826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408940-78CE-5940-B3C0-B7D72811F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Begriffe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B450DBCA-EBD6-A844-B46F-48F6DA0815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67248" y="1690688"/>
            <a:ext cx="8855071" cy="4561703"/>
          </a:xfrm>
        </p:spPr>
      </p:pic>
    </p:spTree>
    <p:extLst>
      <p:ext uri="{BB962C8B-B14F-4D97-AF65-F5344CB8AC3E}">
        <p14:creationId xmlns:p14="http://schemas.microsoft.com/office/powerpoint/2010/main" val="3304978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5A3838-7F9A-442F-AC06-1A114FD18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Braille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62222903-CD7B-4AD3-B23D-978AB6E578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70592"/>
            <a:ext cx="10515600" cy="4261403"/>
          </a:xfrm>
        </p:spPr>
      </p:pic>
    </p:spTree>
    <p:extLst>
      <p:ext uri="{BB962C8B-B14F-4D97-AF65-F5344CB8AC3E}">
        <p14:creationId xmlns:p14="http://schemas.microsoft.com/office/powerpoint/2010/main" val="1436815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E8097E-DC44-7846-8F09-12B21A478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Binärbaum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E09B7624-25CC-EF41-86DD-574DFA19E3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48948" y="365125"/>
            <a:ext cx="3035710" cy="5837904"/>
          </a:xfrm>
        </p:spPr>
      </p:pic>
    </p:spTree>
    <p:extLst>
      <p:ext uri="{BB962C8B-B14F-4D97-AF65-F5344CB8AC3E}">
        <p14:creationId xmlns:p14="http://schemas.microsoft.com/office/powerpoint/2010/main" val="3691892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B974AF-CEA0-6844-BFB1-A55A73874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 err="1"/>
              <a:t>Pentacode</a:t>
            </a:r>
            <a:endParaRPr lang="de-CH" dirty="0"/>
          </a:p>
        </p:txBody>
      </p:sp>
      <p:pic>
        <p:nvPicPr>
          <p:cNvPr id="5" name="Inhaltsplatzhalter 4" descr="Ein Bild, das Tisch enthält.&#10;&#10;Automatisch generierte Beschreibung">
            <a:extLst>
              <a:ext uri="{FF2B5EF4-FFF2-40B4-BE49-F238E27FC236}">
                <a16:creationId xmlns:a16="http://schemas.microsoft.com/office/drawing/2014/main" id="{15577C85-53C6-5E42-B15B-57EBEE994C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238" y="1828799"/>
            <a:ext cx="8867523" cy="4498393"/>
          </a:xfrm>
        </p:spPr>
      </p:pic>
    </p:spTree>
    <p:extLst>
      <p:ext uri="{BB962C8B-B14F-4D97-AF65-F5344CB8AC3E}">
        <p14:creationId xmlns:p14="http://schemas.microsoft.com/office/powerpoint/2010/main" val="25964508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2BAFD2-D00B-4FD1-92AE-C68BDC5D6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Unicode 1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BEFE45F7-CABF-40AB-8159-2566171FA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920" y="2822745"/>
            <a:ext cx="2171700" cy="15621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2F8327CD-7097-4615-9C8C-5CE4632620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901176"/>
            <a:ext cx="2171700" cy="156210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03856D56-EB68-4F14-9DC4-94D3F94F71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100" y="2822745"/>
            <a:ext cx="2171700" cy="156210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E72319A5-CB47-451D-8911-CC3A1A958B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560" y="2845267"/>
            <a:ext cx="2171700" cy="1562100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AA9344A8-965B-4E96-87E3-582CE5B567B4}"/>
              </a:ext>
            </a:extLst>
          </p:cNvPr>
          <p:cNvSpPr txBox="1"/>
          <p:nvPr/>
        </p:nvSpPr>
        <p:spPr>
          <a:xfrm>
            <a:off x="838201" y="4449210"/>
            <a:ext cx="2171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Lateinischer Grossbuchstabe A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6194D63-D6B8-4E80-8D2F-87F8B4B60163}"/>
              </a:ext>
            </a:extLst>
          </p:cNvPr>
          <p:cNvSpPr txBox="1"/>
          <p:nvPr/>
        </p:nvSpPr>
        <p:spPr>
          <a:xfrm>
            <a:off x="3598948" y="4407367"/>
            <a:ext cx="2171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Hiragana-Buchstabe </a:t>
            </a:r>
            <a:r>
              <a:rPr lang="de-CH" dirty="0" err="1"/>
              <a:t>Ya</a:t>
            </a:r>
            <a:endParaRPr lang="de-CH" dirty="0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7CBB1C64-42F1-4EB8-8D61-EB4EC7E62E43}"/>
              </a:ext>
            </a:extLst>
          </p:cNvPr>
          <p:cNvSpPr/>
          <p:nvPr/>
        </p:nvSpPr>
        <p:spPr>
          <a:xfrm>
            <a:off x="6338032" y="4363572"/>
            <a:ext cx="21945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dirty="0"/>
              <a:t>Cherokee-Buchstabe S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4325334D-8F6A-4183-BDE2-AAFB267F5172}"/>
              </a:ext>
            </a:extLst>
          </p:cNvPr>
          <p:cNvSpPr/>
          <p:nvPr/>
        </p:nvSpPr>
        <p:spPr>
          <a:xfrm>
            <a:off x="9177970" y="4460853"/>
            <a:ext cx="2171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dirty="0"/>
              <a:t>Ägyptische </a:t>
            </a:r>
            <a:r>
              <a:rPr lang="de-CH" dirty="0" err="1"/>
              <a:t>Hieroplyphe</a:t>
            </a:r>
            <a:r>
              <a:rPr lang="de-CH" dirty="0"/>
              <a:t> Nl012</a:t>
            </a:r>
          </a:p>
        </p:txBody>
      </p:sp>
    </p:spTree>
    <p:extLst>
      <p:ext uri="{BB962C8B-B14F-4D97-AF65-F5344CB8AC3E}">
        <p14:creationId xmlns:p14="http://schemas.microsoft.com/office/powerpoint/2010/main" val="3087242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2BAFD2-D00B-4FD1-92AE-C68BDC5D6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Unicode 2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4A9BA418-6B61-4D2E-B1B7-F0A8FC0903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733" y="2868982"/>
            <a:ext cx="2171700" cy="1562100"/>
          </a:xfr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AD6D8AD-0CAA-43A0-A1E8-619453237E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46" y="2868982"/>
            <a:ext cx="2171700" cy="15621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49B33ED-33BD-4010-8CBA-E171C14618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2100" y="2868982"/>
            <a:ext cx="2171700" cy="156210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039D95D-9306-49B8-ABCF-B9C07BC9B4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760" y="2868982"/>
            <a:ext cx="2171700" cy="1562100"/>
          </a:xfrm>
          <a:prstGeom prst="rect">
            <a:avLst/>
          </a:prstGeom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FA9BFFE1-19F8-4B96-841D-7CAADE927B30}"/>
              </a:ext>
            </a:extLst>
          </p:cNvPr>
          <p:cNvSpPr/>
          <p:nvPr/>
        </p:nvSpPr>
        <p:spPr>
          <a:xfrm>
            <a:off x="6232733" y="4431082"/>
            <a:ext cx="2171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dirty="0"/>
              <a:t>Spielkarte Neun der Herzen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CA86ACEA-6BDF-4249-A6BE-04E1FFA19130}"/>
              </a:ext>
            </a:extLst>
          </p:cNvPr>
          <p:cNvSpPr/>
          <p:nvPr/>
        </p:nvSpPr>
        <p:spPr>
          <a:xfrm>
            <a:off x="770446" y="4431082"/>
            <a:ext cx="21717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dirty="0"/>
              <a:t>Entsetztes Gesicht mit explodierendem Kopf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3BFE6FEF-4C24-478C-AD2F-D0AC09D2D799}"/>
              </a:ext>
            </a:extLst>
          </p:cNvPr>
          <p:cNvSpPr/>
          <p:nvPr/>
        </p:nvSpPr>
        <p:spPr>
          <a:xfrm>
            <a:off x="9182100" y="4431082"/>
            <a:ext cx="2171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dirty="0"/>
              <a:t>Affe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EE110C5A-5836-4821-8389-86D1585772A1}"/>
              </a:ext>
            </a:extLst>
          </p:cNvPr>
          <p:cNvSpPr/>
          <p:nvPr/>
        </p:nvSpPr>
        <p:spPr>
          <a:xfrm>
            <a:off x="3470760" y="4431082"/>
            <a:ext cx="21717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CH" dirty="0"/>
              <a:t>Power-Symbol</a:t>
            </a:r>
          </a:p>
        </p:txBody>
      </p:sp>
    </p:spTree>
    <p:extLst>
      <p:ext uri="{BB962C8B-B14F-4D97-AF65-F5344CB8AC3E}">
        <p14:creationId xmlns:p14="http://schemas.microsoft.com/office/powerpoint/2010/main" val="2721065063"/>
      </p:ext>
    </p:extLst>
  </p:cSld>
  <p:clrMapOvr>
    <a:masterClrMapping/>
  </p:clrMapOvr>
</p:sld>
</file>

<file path=ppt/theme/theme1.xml><?xml version="1.0" encoding="utf-8"?>
<a:theme xmlns:a="http://schemas.openxmlformats.org/drawingml/2006/main" name="kinet">
  <a:themeElements>
    <a:clrScheme name="gymkirchenfel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66666"/>
      </a:accent1>
      <a:accent2>
        <a:srgbClr val="3248B5"/>
      </a:accent2>
      <a:accent3>
        <a:srgbClr val="41A7D1"/>
      </a:accent3>
      <a:accent4>
        <a:srgbClr val="74BF3D"/>
      </a:accent4>
      <a:accent5>
        <a:srgbClr val="FBA300"/>
      </a:accent5>
      <a:accent6>
        <a:srgbClr val="E8CC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net" id="{B8AFBC7C-1669-4B50-8259-C38863D27A89}" vid="{9F5FA6CA-526D-49C0-A103-47C2D20B90C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22086457-6719-428c-9687-c1b3e566839d" xsi:nil="true"/>
    <Templates xmlns="22086457-6719-428c-9687-c1b3e566839d" xsi:nil="true"/>
    <NotebookType xmlns="22086457-6719-428c-9687-c1b3e566839d" xsi:nil="true"/>
    <FolderType xmlns="22086457-6719-428c-9687-c1b3e566839d" xsi:nil="true"/>
    <TeamsChannelId xmlns="22086457-6719-428c-9687-c1b3e566839d" xsi:nil="true"/>
    <Owner xmlns="22086457-6719-428c-9687-c1b3e566839d">
      <UserInfo>
        <DisplayName/>
        <AccountId xsi:nil="true"/>
        <AccountType/>
      </UserInfo>
    </Owner>
    <Teachers xmlns="22086457-6719-428c-9687-c1b3e566839d">
      <UserInfo>
        <DisplayName/>
        <AccountId xsi:nil="true"/>
        <AccountType/>
      </UserInfo>
    </Teachers>
    <Invited_Teachers xmlns="22086457-6719-428c-9687-c1b3e566839d" xsi:nil="true"/>
    <IsNotebookLocked xmlns="22086457-6719-428c-9687-c1b3e566839d" xsi:nil="true"/>
    <Invited_Students xmlns="22086457-6719-428c-9687-c1b3e566839d" xsi:nil="true"/>
    <DefaultSectionNames xmlns="22086457-6719-428c-9687-c1b3e566839d" xsi:nil="true"/>
    <CultureName xmlns="22086457-6719-428c-9687-c1b3e566839d" xsi:nil="true"/>
    <Students xmlns="22086457-6719-428c-9687-c1b3e566839d">
      <UserInfo>
        <DisplayName/>
        <AccountId xsi:nil="true"/>
        <AccountType/>
      </UserInfo>
    </Students>
    <Student_Groups xmlns="22086457-6719-428c-9687-c1b3e566839d">
      <UserInfo>
        <DisplayName/>
        <AccountId xsi:nil="true"/>
        <AccountType/>
      </UserInfo>
    </Student_Groups>
    <Is_Collaboration_Space_Locked xmlns="22086457-6719-428c-9687-c1b3e566839d" xsi:nil="true"/>
    <Self_Registration_Enabled xmlns="22086457-6719-428c-9687-c1b3e566839d" xsi:nil="true"/>
    <Has_Teacher_Only_SectionGroup xmlns="22086457-6719-428c-9687-c1b3e566839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5F3C2B4E5E8146A9C59B779565D293" ma:contentTypeVersion="27" ma:contentTypeDescription="Create a new document." ma:contentTypeScope="" ma:versionID="26d05ec446574a21ca1d560e062629c6">
  <xsd:schema xmlns:xsd="http://www.w3.org/2001/XMLSchema" xmlns:xs="http://www.w3.org/2001/XMLSchema" xmlns:p="http://schemas.microsoft.com/office/2006/metadata/properties" xmlns:ns3="22086457-6719-428c-9687-c1b3e566839d" xmlns:ns4="f26475db-112d-41fa-8b5a-f09a3f11ead5" targetNamespace="http://schemas.microsoft.com/office/2006/metadata/properties" ma:root="true" ma:fieldsID="29fd6c8a37aa4a926af2ced515196b6f" ns3:_="" ns4:_="">
    <xsd:import namespace="22086457-6719-428c-9687-c1b3e566839d"/>
    <xsd:import namespace="f26475db-112d-41fa-8b5a-f09a3f11ead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NotebookType" minOccurs="0"/>
                <xsd:element ref="ns3:FolderType" minOccurs="0"/>
                <xsd:element ref="ns3:CultureName" minOccurs="0"/>
                <xsd:element ref="ns3:AppVersion" minOccurs="0"/>
                <xsd:element ref="ns3:TeamsChannelId" minOccurs="0"/>
                <xsd:element ref="ns3:Owner" minOccurs="0"/>
                <xsd:element ref="ns3:DefaultSectionNames" minOccurs="0"/>
                <xsd:element ref="ns3:Templates" minOccurs="0"/>
                <xsd:element ref="ns3:Teachers" minOccurs="0"/>
                <xsd:element ref="ns3:Students" minOccurs="0"/>
                <xsd:element ref="ns3:Student_Groups" minOccurs="0"/>
                <xsd:element ref="ns3:Invited_Teachers" minOccurs="0"/>
                <xsd:element ref="ns3:Invited_Students" minOccurs="0"/>
                <xsd:element ref="ns3:Self_Registration_Enabled" minOccurs="0"/>
                <xsd:element ref="ns3:Has_Teacher_Only_SectionGroup" minOccurs="0"/>
                <xsd:element ref="ns3:Is_Collaboration_Space_Locked" minOccurs="0"/>
                <xsd:element ref="ns3:IsNotebookLocked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086457-6719-428c-9687-c1b3e56683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NotebookType" ma:index="10" nillable="true" ma:displayName="Notebook Type" ma:internalName="NotebookType">
      <xsd:simpleType>
        <xsd:restriction base="dms:Text"/>
      </xsd:simpleType>
    </xsd:element>
    <xsd:element name="FolderType" ma:index="11" nillable="true" ma:displayName="Folder Type" ma:internalName="FolderType">
      <xsd:simpleType>
        <xsd:restriction base="dms:Text"/>
      </xsd:simpleType>
    </xsd:element>
    <xsd:element name="CultureName" ma:index="12" nillable="true" ma:displayName="Culture Name" ma:internalName="CultureName">
      <xsd:simpleType>
        <xsd:restriction base="dms:Text"/>
      </xsd:simpleType>
    </xsd:element>
    <xsd:element name="AppVersion" ma:index="13" nillable="true" ma:displayName="App Version" ma:internalName="AppVersion">
      <xsd:simpleType>
        <xsd:restriction base="dms:Text"/>
      </xsd:simpleType>
    </xsd:element>
    <xsd:element name="TeamsChannelId" ma:index="14" nillable="true" ma:displayName="Teams Channel Id" ma:internalName="TeamsChannelId">
      <xsd:simpleType>
        <xsd:restriction base="dms:Text"/>
      </xsd:simpleType>
    </xsd:element>
    <xsd:element name="Owner" ma:index="15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6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7" nillable="true" ma:displayName="Templates" ma:internalName="Templates">
      <xsd:simpleType>
        <xsd:restriction base="dms:Note">
          <xsd:maxLength value="255"/>
        </xsd:restriction>
      </xsd:simpleType>
    </xsd:element>
    <xsd:element name="Teachers" ma:index="18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9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20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1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2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3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4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5" nillable="true" ma:displayName="Is Collaboration Space Locked" ma:internalName="Is_Collaboration_Space_Locked">
      <xsd:simpleType>
        <xsd:restriction base="dms:Boolean"/>
      </xsd:simpleType>
    </xsd:element>
    <xsd:element name="IsNotebookLocked" ma:index="26" nillable="true" ma:displayName="Is Notebook Locked" ma:internalName="IsNotebookLocked">
      <xsd:simpleType>
        <xsd:restriction base="dms:Boolean"/>
      </xsd:simpleType>
    </xsd:element>
    <xsd:element name="MediaServiceAutoTags" ma:index="30" nillable="true" ma:displayName="Tags" ma:internalName="MediaServiceAutoTags" ma:readOnly="true">
      <xsd:simpleType>
        <xsd:restriction base="dms:Text"/>
      </xsd:simpleType>
    </xsd:element>
    <xsd:element name="MediaServiceOCR" ma:index="3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4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6475db-112d-41fa-8b5a-f09a3f11ead5" elementFormDefault="qualified">
    <xsd:import namespace="http://schemas.microsoft.com/office/2006/documentManagement/types"/>
    <xsd:import namespace="http://schemas.microsoft.com/office/infopath/2007/PartnerControls"/>
    <xsd:element name="SharedWithUsers" ma:index="2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9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A06DA86-AF87-4236-8FDF-47236142744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BAADB8E-3430-4A9D-8A38-B61640BFF8DC}">
  <ds:schemaRefs>
    <ds:schemaRef ds:uri="22086457-6719-428c-9687-c1b3e566839d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http://purl.org/dc/terms/"/>
    <ds:schemaRef ds:uri="http://purl.org/dc/dcmitype/"/>
    <ds:schemaRef ds:uri="http://schemas.microsoft.com/office/infopath/2007/PartnerControls"/>
    <ds:schemaRef ds:uri="f26475db-112d-41fa-8b5a-f09a3f11ead5"/>
  </ds:schemaRefs>
</ds:datastoreItem>
</file>

<file path=customXml/itemProps3.xml><?xml version="1.0" encoding="utf-8"?>
<ds:datastoreItem xmlns:ds="http://schemas.openxmlformats.org/officeDocument/2006/customXml" ds:itemID="{73F393B6-104F-4A36-9555-09A0385E48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2086457-6719-428c-9687-c1b3e566839d"/>
    <ds:schemaRef ds:uri="f26475db-112d-41fa-8b5a-f09a3f11ea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kinet</Template>
  <TotalTime>0</TotalTime>
  <Words>31</Words>
  <Application>Microsoft Macintosh PowerPoint</Application>
  <PresentationFormat>Breitbild</PresentationFormat>
  <Paragraphs>16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4" baseType="lpstr">
      <vt:lpstr>Arial</vt:lpstr>
      <vt:lpstr>Arimo</vt:lpstr>
      <vt:lpstr>Calibri</vt:lpstr>
      <vt:lpstr>kinet</vt:lpstr>
      <vt:lpstr>Textcodierung</vt:lpstr>
      <vt:lpstr>Code</vt:lpstr>
      <vt:lpstr>PowerPoint-Präsentation</vt:lpstr>
      <vt:lpstr>Begriffe</vt:lpstr>
      <vt:lpstr>Braille</vt:lpstr>
      <vt:lpstr>Binärbaum</vt:lpstr>
      <vt:lpstr>Pentacode</vt:lpstr>
      <vt:lpstr>Unicode 1</vt:lpstr>
      <vt:lpstr>Unicode 2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Textcodierung</dc:title>
  <dc:creator>Rothe Stefan</dc:creator>
  <cp:lastModifiedBy>Rothe Stefan</cp:lastModifiedBy>
  <cp:revision>4</cp:revision>
  <dcterms:created xsi:type="dcterms:W3CDTF">2019-10-21T09:13:21Z</dcterms:created>
  <dcterms:modified xsi:type="dcterms:W3CDTF">2020-11-12T12:15:35Z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0x0101009B5F3C2B4E5E8146A9C59B779565D293</vt:lpwstr>
  </property>
</Properties>
</file>