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71" r:id="rId6"/>
    <p:sldId id="257" r:id="rId7"/>
    <p:sldId id="258" r:id="rId8"/>
    <p:sldId id="267" r:id="rId9"/>
    <p:sldId id="265" r:id="rId10"/>
    <p:sldId id="260" r:id="rId11"/>
    <p:sldId id="262" r:id="rId12"/>
    <p:sldId id="259" r:id="rId13"/>
    <p:sldId id="281" r:id="rId14"/>
    <p:sldId id="276" r:id="rId15"/>
    <p:sldId id="274" r:id="rId16"/>
    <p:sldId id="278" r:id="rId17"/>
    <p:sldId id="283" r:id="rId18"/>
    <p:sldId id="277" r:id="rId19"/>
    <p:sldId id="279" r:id="rId20"/>
    <p:sldId id="280" r:id="rId21"/>
    <p:sldId id="273" r:id="rId22"/>
    <p:sldId id="282" r:id="rId23"/>
    <p:sldId id="285" r:id="rId24"/>
    <p:sldId id="268" r:id="rId25"/>
    <p:sldId id="28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CBB1DE-417B-43F0-85F9-00DFE4D9970C}" v="36" dt="2019-11-20T06:24:14.5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627" autoAdjust="0"/>
  </p:normalViewPr>
  <p:slideViewPr>
    <p:cSldViewPr snapToGrid="0">
      <p:cViewPr varScale="1">
        <p:scale>
          <a:sx n="79" d="100"/>
          <a:sy n="79" d="100"/>
        </p:scale>
        <p:origin x="8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965474-B183-4EE4-8AB9-012BF3066F7D}" type="datetimeFigureOut">
              <a:rPr lang="de-CH" smtClean="0"/>
              <a:t>20.11.2020</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1AF22-12BE-47E4-8FCB-EC65F995DC08}" type="slidenum">
              <a:rPr lang="de-CH" smtClean="0"/>
              <a:t>‹Nr.›</a:t>
            </a:fld>
            <a:endParaRPr lang="de-CH"/>
          </a:p>
        </p:txBody>
      </p:sp>
    </p:spTree>
    <p:extLst>
      <p:ext uri="{BB962C8B-B14F-4D97-AF65-F5344CB8AC3E}">
        <p14:creationId xmlns:p14="http://schemas.microsoft.com/office/powerpoint/2010/main" val="575435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Quelle: https://publicdomainvectors.org/en/free-clipart/Instructions-for-making-a-paper-grasshopper-vector-illustration/11098.html</a:t>
            </a:r>
          </a:p>
        </p:txBody>
      </p:sp>
      <p:sp>
        <p:nvSpPr>
          <p:cNvPr id="4" name="Foliennummernplatzhalter 3"/>
          <p:cNvSpPr>
            <a:spLocks noGrp="1"/>
          </p:cNvSpPr>
          <p:nvPr>
            <p:ph type="sldNum" sz="quarter" idx="5"/>
          </p:nvPr>
        </p:nvSpPr>
        <p:spPr/>
        <p:txBody>
          <a:bodyPr/>
          <a:lstStyle/>
          <a:p>
            <a:fld id="{BEF1AF22-12BE-47E4-8FCB-EC65F995DC08}" type="slidenum">
              <a:rPr lang="de-CH" smtClean="0"/>
              <a:t>4</a:t>
            </a:fld>
            <a:endParaRPr lang="de-CH"/>
          </a:p>
        </p:txBody>
      </p:sp>
    </p:spTree>
    <p:extLst>
      <p:ext uri="{BB962C8B-B14F-4D97-AF65-F5344CB8AC3E}">
        <p14:creationId xmlns:p14="http://schemas.microsoft.com/office/powerpoint/2010/main" val="1460351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Ist wohl ein Algorithmus. Wir führen ihn aus, indem wir den Anweisungen folgen und zur rechten Zeit ins korrekte Zimmer gehen.</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14</a:t>
            </a:fld>
            <a:endParaRPr lang="de-CH"/>
          </a:p>
        </p:txBody>
      </p:sp>
    </p:spTree>
    <p:extLst>
      <p:ext uri="{BB962C8B-B14F-4D97-AF65-F5344CB8AC3E}">
        <p14:creationId xmlns:p14="http://schemas.microsoft.com/office/powerpoint/2010/main" val="3823608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Ist ein Algorithmus: Input: Gewicht und </a:t>
            </a:r>
            <a:r>
              <a:rPr lang="de-DE" dirty="0" err="1"/>
              <a:t>Grösse</a:t>
            </a:r>
            <a:r>
              <a:rPr lang="de-DE" dirty="0"/>
              <a:t>, Output: </a:t>
            </a:r>
            <a:r>
              <a:rPr lang="de-DE" dirty="0" err="1"/>
              <a:t>bmi</a:t>
            </a:r>
            <a:endParaRPr lang="de-DE" dirty="0"/>
          </a:p>
          <a:p>
            <a:r>
              <a:rPr lang="de-DE" dirty="0"/>
              <a:t>Könnte auch ein Schritt in einem Algorithmus sein</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15</a:t>
            </a:fld>
            <a:endParaRPr lang="de-CH"/>
          </a:p>
        </p:txBody>
      </p:sp>
    </p:spTree>
    <p:extLst>
      <p:ext uri="{BB962C8B-B14F-4D97-AF65-F5344CB8AC3E}">
        <p14:creationId xmlns:p14="http://schemas.microsoft.com/office/powerpoint/2010/main" val="3487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Ist ein Algorithmus: Anleitung in 3 Schritten, grafisch und mit Text</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16</a:t>
            </a:fld>
            <a:endParaRPr lang="de-CH"/>
          </a:p>
        </p:txBody>
      </p:sp>
    </p:spTree>
    <p:extLst>
      <p:ext uri="{BB962C8B-B14F-4D97-AF65-F5344CB8AC3E}">
        <p14:creationId xmlns:p14="http://schemas.microsoft.com/office/powerpoint/2010/main" val="3478812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Teile davon können als Algorithmus gelten: z.B. Vorbereitung bei UNO, Spielablauf, ...</a:t>
            </a:r>
          </a:p>
          <a:p>
            <a:r>
              <a:rPr lang="de-DE" dirty="0"/>
              <a:t>Andere Teile allerdings nicht: z.B. Spielidee, Zubehör/Schachtelinhalt, Autoreninfos, ...</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17</a:t>
            </a:fld>
            <a:endParaRPr lang="de-CH"/>
          </a:p>
        </p:txBody>
      </p:sp>
    </p:spTree>
    <p:extLst>
      <p:ext uri="{BB962C8B-B14F-4D97-AF65-F5344CB8AC3E}">
        <p14:creationId xmlns:p14="http://schemas.microsoft.com/office/powerpoint/2010/main" val="1373593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Ist ein Algorithmus: Einzelne Schritte sagen uns wohin wir gehen müssen.</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18</a:t>
            </a:fld>
            <a:endParaRPr lang="de-CH"/>
          </a:p>
        </p:txBody>
      </p:sp>
    </p:spTree>
    <p:extLst>
      <p:ext uri="{BB962C8B-B14F-4D97-AF65-F5344CB8AC3E}">
        <p14:creationId xmlns:p14="http://schemas.microsoft.com/office/powerpoint/2010/main" val="2218633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Ist kein Algorithmus: es wird etwas hierarchisch abgebildet. Die Elemente sind keine Anweisungen, sondern Personen oder Funktionen. Im Gegensatz zu Flussdiagrammen haben die Kanten auch keine Richtung (durch Pfeile angegeben). Zudem gibt es mehrere, nicht angeschriebene Ausgänge.</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19</a:t>
            </a:fld>
            <a:endParaRPr lang="de-CH"/>
          </a:p>
        </p:txBody>
      </p:sp>
    </p:spTree>
    <p:extLst>
      <p:ext uri="{BB962C8B-B14F-4D97-AF65-F5344CB8AC3E}">
        <p14:creationId xmlns:p14="http://schemas.microsoft.com/office/powerpoint/2010/main" val="44964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Quelle: https://publicdomainvectors.org/en/free-clipart/Blueberry-muffin/66994.html</a:t>
            </a:r>
          </a:p>
        </p:txBody>
      </p:sp>
      <p:sp>
        <p:nvSpPr>
          <p:cNvPr id="4" name="Foliennummernplatzhalter 3"/>
          <p:cNvSpPr>
            <a:spLocks noGrp="1"/>
          </p:cNvSpPr>
          <p:nvPr>
            <p:ph type="sldNum" sz="quarter" idx="5"/>
          </p:nvPr>
        </p:nvSpPr>
        <p:spPr/>
        <p:txBody>
          <a:bodyPr/>
          <a:lstStyle/>
          <a:p>
            <a:fld id="{BEF1AF22-12BE-47E4-8FCB-EC65F995DC08}" type="slidenum">
              <a:rPr lang="de-CH" smtClean="0"/>
              <a:t>5</a:t>
            </a:fld>
            <a:endParaRPr lang="de-CH"/>
          </a:p>
        </p:txBody>
      </p:sp>
    </p:spTree>
    <p:extLst>
      <p:ext uri="{BB962C8B-B14F-4D97-AF65-F5344CB8AC3E}">
        <p14:creationId xmlns:p14="http://schemas.microsoft.com/office/powerpoint/2010/main" val="1018578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Quelle: https://publicdomainvectors.org/en/free-clipart/Orchestra-playing-notes-vector-illustration/13835.html</a:t>
            </a:r>
          </a:p>
        </p:txBody>
      </p:sp>
      <p:sp>
        <p:nvSpPr>
          <p:cNvPr id="4" name="Foliennummernplatzhalter 3"/>
          <p:cNvSpPr>
            <a:spLocks noGrp="1"/>
          </p:cNvSpPr>
          <p:nvPr>
            <p:ph type="sldNum" sz="quarter" idx="5"/>
          </p:nvPr>
        </p:nvSpPr>
        <p:spPr/>
        <p:txBody>
          <a:bodyPr/>
          <a:lstStyle/>
          <a:p>
            <a:fld id="{BEF1AF22-12BE-47E4-8FCB-EC65F995DC08}" type="slidenum">
              <a:rPr lang="de-CH" smtClean="0"/>
              <a:t>6</a:t>
            </a:fld>
            <a:endParaRPr lang="de-CH"/>
          </a:p>
        </p:txBody>
      </p:sp>
    </p:spTree>
    <p:extLst>
      <p:ext uri="{BB962C8B-B14F-4D97-AF65-F5344CB8AC3E}">
        <p14:creationId xmlns:p14="http://schemas.microsoft.com/office/powerpoint/2010/main" val="134054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Sequenz: Schritte in der Faltanleitung</a:t>
            </a:r>
          </a:p>
          <a:p>
            <a:endParaRPr lang="de-CH" dirty="0"/>
          </a:p>
          <a:p>
            <a:r>
              <a:rPr lang="de-CH" dirty="0"/>
              <a:t>Wiederholung: wiederholen bis Bedingung erfüllt ist im Rezept</a:t>
            </a:r>
          </a:p>
          <a:p>
            <a:endParaRPr lang="de-CH" dirty="0"/>
          </a:p>
          <a:p>
            <a:r>
              <a:rPr lang="de-CH" dirty="0"/>
              <a:t>Bedingte Ausführung: Musik, anderer Ausgang bei 1. oder 2. Durchgang</a:t>
            </a:r>
          </a:p>
        </p:txBody>
      </p:sp>
      <p:sp>
        <p:nvSpPr>
          <p:cNvPr id="4" name="Foliennummernplatzhalter 3"/>
          <p:cNvSpPr>
            <a:spLocks noGrp="1"/>
          </p:cNvSpPr>
          <p:nvPr>
            <p:ph type="sldNum" sz="quarter" idx="5"/>
          </p:nvPr>
        </p:nvSpPr>
        <p:spPr/>
        <p:txBody>
          <a:bodyPr/>
          <a:lstStyle/>
          <a:p>
            <a:fld id="{BEF1AF22-12BE-47E4-8FCB-EC65F995DC08}" type="slidenum">
              <a:rPr lang="de-CH" smtClean="0"/>
              <a:t>7</a:t>
            </a:fld>
            <a:endParaRPr lang="de-CH"/>
          </a:p>
        </p:txBody>
      </p:sp>
    </p:spTree>
    <p:extLst>
      <p:ext uri="{BB962C8B-B14F-4D97-AF65-F5344CB8AC3E}">
        <p14:creationId xmlns:p14="http://schemas.microsoft.com/office/powerpoint/2010/main" val="267406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Unterprogramm: Schokolade schmelzen</a:t>
            </a:r>
            <a:br>
              <a:rPr lang="de-CH" dirty="0"/>
            </a:br>
            <a:r>
              <a:rPr lang="de-CH" dirty="0"/>
              <a:t>1. Wasser erwärmen</a:t>
            </a:r>
          </a:p>
          <a:p>
            <a:r>
              <a:rPr lang="de-CH" dirty="0"/>
              <a:t>2. Schokolade in Schale ins Wasser legen</a:t>
            </a:r>
          </a:p>
        </p:txBody>
      </p:sp>
      <p:sp>
        <p:nvSpPr>
          <p:cNvPr id="4" name="Foliennummernplatzhalter 3"/>
          <p:cNvSpPr>
            <a:spLocks noGrp="1"/>
          </p:cNvSpPr>
          <p:nvPr>
            <p:ph type="sldNum" sz="quarter" idx="5"/>
          </p:nvPr>
        </p:nvSpPr>
        <p:spPr/>
        <p:txBody>
          <a:bodyPr/>
          <a:lstStyle/>
          <a:p>
            <a:fld id="{BEF1AF22-12BE-47E4-8FCB-EC65F995DC08}" type="slidenum">
              <a:rPr lang="de-CH" smtClean="0"/>
              <a:t>8</a:t>
            </a:fld>
            <a:endParaRPr lang="de-CH"/>
          </a:p>
        </p:txBody>
      </p:sp>
    </p:spTree>
    <p:extLst>
      <p:ext uri="{BB962C8B-B14F-4D97-AF65-F5344CB8AC3E}">
        <p14:creationId xmlns:p14="http://schemas.microsoft.com/office/powerpoint/2010/main" val="1101166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Kein Algorithmus: keine Anweisungen, nicht ausführbar</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10</a:t>
            </a:fld>
            <a:endParaRPr lang="de-CH"/>
          </a:p>
        </p:txBody>
      </p:sp>
    </p:spTree>
    <p:extLst>
      <p:ext uri="{BB962C8B-B14F-4D97-AF65-F5344CB8AC3E}">
        <p14:creationId xmlns:p14="http://schemas.microsoft.com/office/powerpoint/2010/main" val="2103851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Kein Algorithmus: keine Anweisungen, nicht ausführbarsiehe Stundenplan</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11</a:t>
            </a:fld>
            <a:endParaRPr lang="de-CH"/>
          </a:p>
        </p:txBody>
      </p:sp>
    </p:spTree>
    <p:extLst>
      <p:ext uri="{BB962C8B-B14F-4D97-AF65-F5344CB8AC3E}">
        <p14:creationId xmlns:p14="http://schemas.microsoft.com/office/powerpoint/2010/main" val="3738642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Ist ein Algorithmus: Liste von Dateien in einer bestimmten Reihenfolge (Schritte vorgegeben). Musik-Player spielt diese Liste ab – führt also die Anweisungen aus.</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12</a:t>
            </a:fld>
            <a:endParaRPr lang="de-CH"/>
          </a:p>
        </p:txBody>
      </p:sp>
    </p:spTree>
    <p:extLst>
      <p:ext uri="{BB962C8B-B14F-4D97-AF65-F5344CB8AC3E}">
        <p14:creationId xmlns:p14="http://schemas.microsoft.com/office/powerpoint/2010/main" val="607887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Ist ein Algorithmus: Grafische Anleitung, kann von Menschen ausgeführt werden</a:t>
            </a:r>
            <a:endParaRPr lang="de-CH" dirty="0"/>
          </a:p>
        </p:txBody>
      </p:sp>
      <p:sp>
        <p:nvSpPr>
          <p:cNvPr id="4" name="Foliennummernplatzhalter 3"/>
          <p:cNvSpPr>
            <a:spLocks noGrp="1"/>
          </p:cNvSpPr>
          <p:nvPr>
            <p:ph type="sldNum" sz="quarter" idx="5"/>
          </p:nvPr>
        </p:nvSpPr>
        <p:spPr/>
        <p:txBody>
          <a:bodyPr/>
          <a:lstStyle/>
          <a:p>
            <a:fld id="{BEF1AF22-12BE-47E4-8FCB-EC65F995DC08}" type="slidenum">
              <a:rPr lang="de-CH" smtClean="0"/>
              <a:t>13</a:t>
            </a:fld>
            <a:endParaRPr lang="de-CH"/>
          </a:p>
        </p:txBody>
      </p:sp>
    </p:spTree>
    <p:extLst>
      <p:ext uri="{BB962C8B-B14F-4D97-AF65-F5344CB8AC3E}">
        <p14:creationId xmlns:p14="http://schemas.microsoft.com/office/powerpoint/2010/main" val="3799784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dirty="0"/>
          </a:p>
        </p:txBody>
      </p:sp>
    </p:spTree>
    <p:extLst>
      <p:ext uri="{BB962C8B-B14F-4D97-AF65-F5344CB8AC3E}">
        <p14:creationId xmlns:p14="http://schemas.microsoft.com/office/powerpoint/2010/main" val="401986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de-CH"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1800927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 und 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de-CH" dirty="0"/>
          </a:p>
        </p:txBody>
      </p:sp>
      <p:sp>
        <p:nvSpPr>
          <p:cNvPr id="3" name="Content Placeholder 2"/>
          <p:cNvSpPr>
            <a:spLocks noGrp="1"/>
          </p:cNvSpPr>
          <p:nvPr>
            <p:ph idx="1"/>
          </p:nvPr>
        </p:nvSpPr>
        <p:spPr>
          <a:xfrm>
            <a:off x="838200" y="1822450"/>
            <a:ext cx="5225374"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Inhaltsplatzhalter 4"/>
          <p:cNvSpPr>
            <a:spLocks noGrp="1"/>
          </p:cNvSpPr>
          <p:nvPr>
            <p:ph sz="quarter" idx="10"/>
          </p:nvPr>
        </p:nvSpPr>
        <p:spPr>
          <a:xfrm>
            <a:off x="6128426" y="1825625"/>
            <a:ext cx="5225374"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3323333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Tree>
    <p:extLst>
      <p:ext uri="{BB962C8B-B14F-4D97-AF65-F5344CB8AC3E}">
        <p14:creationId xmlns:p14="http://schemas.microsoft.com/office/powerpoint/2010/main" val="8839844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Titelmasterformat durch Klicken bearbeiten</a:t>
            </a:r>
            <a:endParaRPr lang="de-CH"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7" name="Rectangle 6"/>
          <p:cNvSpPr/>
          <p:nvPr/>
        </p:nvSpPr>
        <p:spPr>
          <a:xfrm>
            <a:off x="0" y="0"/>
            <a:ext cx="12192000" cy="638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Picture 7"/>
          <p:cNvPicPr>
            <a:picLocks noChangeAspect="1"/>
          </p:cNvPicPr>
          <p:nvPr/>
        </p:nvPicPr>
        <p:blipFill>
          <a:blip r:embed="rId6"/>
          <a:stretch>
            <a:fillRect/>
          </a:stretch>
        </p:blipFill>
        <p:spPr>
          <a:xfrm>
            <a:off x="257678" y="209783"/>
            <a:ext cx="264572" cy="279478"/>
          </a:xfrm>
          <a:prstGeom prst="rect">
            <a:avLst/>
          </a:prstGeom>
        </p:spPr>
      </p:pic>
      <p:sp>
        <p:nvSpPr>
          <p:cNvPr id="9" name="Rectangle 8"/>
          <p:cNvSpPr/>
          <p:nvPr/>
        </p:nvSpPr>
        <p:spPr>
          <a:xfrm>
            <a:off x="9072284" y="6793201"/>
            <a:ext cx="779929" cy="64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tangle 9"/>
          <p:cNvSpPr/>
          <p:nvPr/>
        </p:nvSpPr>
        <p:spPr>
          <a:xfrm>
            <a:off x="9852213" y="6793200"/>
            <a:ext cx="779929" cy="6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tangle 10"/>
          <p:cNvSpPr/>
          <p:nvPr/>
        </p:nvSpPr>
        <p:spPr>
          <a:xfrm>
            <a:off x="10632142" y="6793200"/>
            <a:ext cx="779929" cy="64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Rectangle 11"/>
          <p:cNvSpPr/>
          <p:nvPr/>
        </p:nvSpPr>
        <p:spPr>
          <a:xfrm>
            <a:off x="11412071" y="6793200"/>
            <a:ext cx="779929" cy="64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964408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Lst>
  <p:hf sldNum="0" hdr="0"/>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Arimo" charset="0"/>
          <a:ea typeface="Arimo" charset="0"/>
          <a:cs typeface="Arimo" charset="0"/>
        </a:defRPr>
      </a:lvl1pPr>
    </p:titleStyle>
    <p:bodyStyle>
      <a:lvl1pPr marL="360363" indent="-360363" algn="l" defTabSz="914400" rtl="0" eaLnBrk="1" latinLnBrk="0" hangingPunct="1">
        <a:lnSpc>
          <a:spcPct val="90000"/>
        </a:lnSpc>
        <a:spcBef>
          <a:spcPts val="1000"/>
        </a:spcBef>
        <a:buClr>
          <a:schemeClr val="tx1">
            <a:lumMod val="75000"/>
            <a:lumOff val="25000"/>
          </a:schemeClr>
        </a:buClr>
        <a:buFont typeface="Arial"/>
        <a:buChar char="•"/>
        <a:defRPr sz="3200" kern="1200">
          <a:solidFill>
            <a:schemeClr val="tx1">
              <a:lumMod val="75000"/>
              <a:lumOff val="25000"/>
            </a:schemeClr>
          </a:solidFill>
          <a:latin typeface="Arimo" charset="0"/>
          <a:ea typeface="Arimo" charset="0"/>
          <a:cs typeface="Arimo" charset="0"/>
        </a:defRPr>
      </a:lvl1pPr>
      <a:lvl2pPr marL="808038" indent="-350838" algn="l" defTabSz="914400" rtl="0" eaLnBrk="1" latinLnBrk="0" hangingPunct="1">
        <a:lnSpc>
          <a:spcPct val="90000"/>
        </a:lnSpc>
        <a:spcBef>
          <a:spcPts val="500"/>
        </a:spcBef>
        <a:buClr>
          <a:schemeClr val="tx1">
            <a:lumMod val="75000"/>
            <a:lumOff val="25000"/>
          </a:schemeClr>
        </a:buClr>
        <a:buFont typeface="Arial"/>
        <a:buChar char="•"/>
        <a:defRPr sz="2800" kern="1200">
          <a:solidFill>
            <a:schemeClr val="tx1">
              <a:lumMod val="75000"/>
              <a:lumOff val="25000"/>
            </a:schemeClr>
          </a:solidFill>
          <a:latin typeface="Arimo" charset="0"/>
          <a:ea typeface="Arimo" charset="0"/>
          <a:cs typeface="Arimo" charset="0"/>
        </a:defRPr>
      </a:lvl2pPr>
      <a:lvl3pPr marL="1254125" indent="-339725" algn="l" defTabSz="914400" rtl="0" eaLnBrk="1" latinLnBrk="0" hangingPunct="1">
        <a:lnSpc>
          <a:spcPct val="90000"/>
        </a:lnSpc>
        <a:spcBef>
          <a:spcPts val="500"/>
        </a:spcBef>
        <a:buClr>
          <a:schemeClr val="tx1">
            <a:lumMod val="75000"/>
            <a:lumOff val="25000"/>
          </a:schemeClr>
        </a:buClr>
        <a:buFont typeface="Arial"/>
        <a:buChar char="•"/>
        <a:defRPr sz="2400" kern="1200">
          <a:solidFill>
            <a:schemeClr val="tx1">
              <a:lumMod val="75000"/>
              <a:lumOff val="25000"/>
            </a:schemeClr>
          </a:solidFill>
          <a:latin typeface="Arimo" charset="0"/>
          <a:ea typeface="Arimo" charset="0"/>
          <a:cs typeface="Arimo" charset="0"/>
        </a:defRPr>
      </a:lvl3pPr>
      <a:lvl4pPr marL="1600200" indent="-228600" algn="l" defTabSz="914400" rtl="0" eaLnBrk="1" latinLnBrk="0" hangingPunct="1">
        <a:lnSpc>
          <a:spcPct val="90000"/>
        </a:lnSpc>
        <a:spcBef>
          <a:spcPts val="500"/>
        </a:spcBef>
        <a:buClr>
          <a:schemeClr val="tx1">
            <a:lumMod val="75000"/>
            <a:lumOff val="25000"/>
          </a:schemeClr>
        </a:buClr>
        <a:buFont typeface="Arial"/>
        <a:buChar char="•"/>
        <a:defRPr sz="2000" kern="1200">
          <a:solidFill>
            <a:schemeClr val="tx1">
              <a:lumMod val="75000"/>
              <a:lumOff val="25000"/>
            </a:schemeClr>
          </a:solidFill>
          <a:latin typeface="Arimo" charset="0"/>
          <a:ea typeface="Arimo" charset="0"/>
          <a:cs typeface="Arimo" charset="0"/>
        </a:defRPr>
      </a:lvl4pPr>
      <a:lvl5pPr marL="2057400" indent="-228600" algn="l" defTabSz="914400" rtl="0" eaLnBrk="1" latinLnBrk="0" hangingPunct="1">
        <a:lnSpc>
          <a:spcPct val="90000"/>
        </a:lnSpc>
        <a:spcBef>
          <a:spcPts val="500"/>
        </a:spcBef>
        <a:buClr>
          <a:schemeClr val="tx1">
            <a:lumMod val="75000"/>
            <a:lumOff val="25000"/>
          </a:schemeClr>
        </a:buClr>
        <a:buFont typeface="Arial"/>
        <a:buChar char="•"/>
        <a:defRPr sz="1800" kern="1200">
          <a:solidFill>
            <a:schemeClr val="tx1">
              <a:lumMod val="75000"/>
              <a:lumOff val="25000"/>
            </a:schemeClr>
          </a:solidFill>
          <a:latin typeface="Arimo" charset="0"/>
          <a:ea typeface="Arimo" charset="0"/>
          <a:cs typeface="Arim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BE75C5-6699-4450-8395-6D584A2833AB}"/>
              </a:ext>
            </a:extLst>
          </p:cNvPr>
          <p:cNvSpPr>
            <a:spLocks noGrp="1"/>
          </p:cNvSpPr>
          <p:nvPr>
            <p:ph type="ctrTitle"/>
          </p:nvPr>
        </p:nvSpPr>
        <p:spPr/>
        <p:txBody>
          <a:bodyPr/>
          <a:lstStyle/>
          <a:p>
            <a:r>
              <a:rPr lang="de-CH" dirty="0"/>
              <a:t>Algorithmus</a:t>
            </a:r>
          </a:p>
        </p:txBody>
      </p:sp>
      <p:sp>
        <p:nvSpPr>
          <p:cNvPr id="3" name="Untertitel 2">
            <a:extLst>
              <a:ext uri="{FF2B5EF4-FFF2-40B4-BE49-F238E27FC236}">
                <a16:creationId xmlns:a16="http://schemas.microsoft.com/office/drawing/2014/main" id="{487C8DFF-D4C1-42AD-B184-DE7AA6851EDA}"/>
              </a:ext>
            </a:extLst>
          </p:cNvPr>
          <p:cNvSpPr>
            <a:spLocks noGrp="1"/>
          </p:cNvSpPr>
          <p:nvPr>
            <p:ph type="subTitle" idx="1"/>
          </p:nvPr>
        </p:nvSpPr>
        <p:spPr/>
        <p:txBody>
          <a:bodyPr/>
          <a:lstStyle/>
          <a:p>
            <a:r>
              <a:rPr lang="de-CH" dirty="0"/>
              <a:t>Gymnasium Kirchenfeld</a:t>
            </a:r>
          </a:p>
        </p:txBody>
      </p:sp>
    </p:spTree>
    <p:extLst>
      <p:ext uri="{BB962C8B-B14F-4D97-AF65-F5344CB8AC3E}">
        <p14:creationId xmlns:p14="http://schemas.microsoft.com/office/powerpoint/2010/main" val="1974786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9E391D-EEE7-41C3-A14C-FC0B72ACC1BD}"/>
              </a:ext>
            </a:extLst>
          </p:cNvPr>
          <p:cNvSpPr>
            <a:spLocks noGrp="1"/>
          </p:cNvSpPr>
          <p:nvPr>
            <p:ph type="title"/>
          </p:nvPr>
        </p:nvSpPr>
        <p:spPr/>
        <p:txBody>
          <a:bodyPr/>
          <a:lstStyle/>
          <a:p>
            <a:r>
              <a:rPr lang="de-CH" dirty="0"/>
              <a:t>Algorithmus?</a:t>
            </a:r>
          </a:p>
        </p:txBody>
      </p:sp>
      <p:pic>
        <p:nvPicPr>
          <p:cNvPr id="5" name="Inhaltsplatzhalter 4">
            <a:extLst>
              <a:ext uri="{FF2B5EF4-FFF2-40B4-BE49-F238E27FC236}">
                <a16:creationId xmlns:a16="http://schemas.microsoft.com/office/drawing/2014/main" id="{A14352BD-D593-45AF-9ACB-9DE9CBBCF41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2396" y="526664"/>
            <a:ext cx="6312985" cy="5671390"/>
          </a:xfrm>
        </p:spPr>
      </p:pic>
    </p:spTree>
    <p:extLst>
      <p:ext uri="{BB962C8B-B14F-4D97-AF65-F5344CB8AC3E}">
        <p14:creationId xmlns:p14="http://schemas.microsoft.com/office/powerpoint/2010/main" val="537663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0F69AB-55C0-4E45-AE35-A20AB787B204}"/>
              </a:ext>
            </a:extLst>
          </p:cNvPr>
          <p:cNvSpPr>
            <a:spLocks noGrp="1"/>
          </p:cNvSpPr>
          <p:nvPr>
            <p:ph type="title"/>
          </p:nvPr>
        </p:nvSpPr>
        <p:spPr/>
        <p:txBody>
          <a:bodyPr/>
          <a:lstStyle/>
          <a:p>
            <a:r>
              <a:rPr lang="de-DE" dirty="0"/>
              <a:t>Algorithmus?</a:t>
            </a:r>
            <a:endParaRPr lang="de-CH" dirty="0"/>
          </a:p>
        </p:txBody>
      </p:sp>
      <p:pic>
        <p:nvPicPr>
          <p:cNvPr id="5" name="Grafik 4">
            <a:extLst>
              <a:ext uri="{FF2B5EF4-FFF2-40B4-BE49-F238E27FC236}">
                <a16:creationId xmlns:a16="http://schemas.microsoft.com/office/drawing/2014/main" id="{39AF8332-291B-4042-B4C9-72494CD1D1D7}"/>
              </a:ext>
            </a:extLst>
          </p:cNvPr>
          <p:cNvPicPr>
            <a:picLocks noChangeAspect="1"/>
          </p:cNvPicPr>
          <p:nvPr/>
        </p:nvPicPr>
        <p:blipFill rotWithShape="1">
          <a:blip r:embed="rId3"/>
          <a:srcRect l="76944" t="24652" r="741" b="38108"/>
          <a:stretch/>
        </p:blipFill>
        <p:spPr>
          <a:xfrm>
            <a:off x="838200" y="1690688"/>
            <a:ext cx="4512733" cy="4236244"/>
          </a:xfrm>
          <a:prstGeom prst="rect">
            <a:avLst/>
          </a:prstGeom>
        </p:spPr>
      </p:pic>
    </p:spTree>
    <p:extLst>
      <p:ext uri="{BB962C8B-B14F-4D97-AF65-F5344CB8AC3E}">
        <p14:creationId xmlns:p14="http://schemas.microsoft.com/office/powerpoint/2010/main" val="739076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257FCA-CD64-4783-A22F-D6468F4D164B}"/>
              </a:ext>
            </a:extLst>
          </p:cNvPr>
          <p:cNvSpPr>
            <a:spLocks noGrp="1"/>
          </p:cNvSpPr>
          <p:nvPr>
            <p:ph type="title"/>
          </p:nvPr>
        </p:nvSpPr>
        <p:spPr/>
        <p:txBody>
          <a:bodyPr/>
          <a:lstStyle/>
          <a:p>
            <a:r>
              <a:rPr lang="de-CH" dirty="0"/>
              <a:t>Algorithmus?</a:t>
            </a:r>
          </a:p>
        </p:txBody>
      </p:sp>
      <p:pic>
        <p:nvPicPr>
          <p:cNvPr id="5" name="Inhaltsplatzhalter 4">
            <a:extLst>
              <a:ext uri="{FF2B5EF4-FFF2-40B4-BE49-F238E27FC236}">
                <a16:creationId xmlns:a16="http://schemas.microsoft.com/office/drawing/2014/main" id="{567A246B-5A6D-4332-A879-B428F70D66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14442" y="365125"/>
            <a:ext cx="5677558" cy="6753307"/>
          </a:xfrm>
        </p:spPr>
      </p:pic>
    </p:spTree>
    <p:extLst>
      <p:ext uri="{BB962C8B-B14F-4D97-AF65-F5344CB8AC3E}">
        <p14:creationId xmlns:p14="http://schemas.microsoft.com/office/powerpoint/2010/main" val="3181297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FD3A60-8E50-40C8-A00E-C3AE7E48532D}"/>
              </a:ext>
            </a:extLst>
          </p:cNvPr>
          <p:cNvSpPr>
            <a:spLocks noGrp="1"/>
          </p:cNvSpPr>
          <p:nvPr>
            <p:ph type="title"/>
          </p:nvPr>
        </p:nvSpPr>
        <p:spPr/>
        <p:txBody>
          <a:bodyPr/>
          <a:lstStyle/>
          <a:p>
            <a:r>
              <a:rPr lang="de-CH" dirty="0"/>
              <a:t>Algorithmus?</a:t>
            </a:r>
          </a:p>
        </p:txBody>
      </p:sp>
      <p:pic>
        <p:nvPicPr>
          <p:cNvPr id="5" name="Inhaltsplatzhalter 4">
            <a:extLst>
              <a:ext uri="{FF2B5EF4-FFF2-40B4-BE49-F238E27FC236}">
                <a16:creationId xmlns:a16="http://schemas.microsoft.com/office/drawing/2014/main" id="{5644CB81-257D-4F1C-A508-84D8B78D7C7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36007" y="1924352"/>
            <a:ext cx="6096000" cy="4102608"/>
          </a:xfrm>
        </p:spPr>
      </p:pic>
    </p:spTree>
    <p:extLst>
      <p:ext uri="{BB962C8B-B14F-4D97-AF65-F5344CB8AC3E}">
        <p14:creationId xmlns:p14="http://schemas.microsoft.com/office/powerpoint/2010/main" val="1149718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7D3115-8CB0-4ECE-A9D8-D6EC9591B73E}"/>
              </a:ext>
            </a:extLst>
          </p:cNvPr>
          <p:cNvSpPr>
            <a:spLocks noGrp="1"/>
          </p:cNvSpPr>
          <p:nvPr>
            <p:ph type="title"/>
          </p:nvPr>
        </p:nvSpPr>
        <p:spPr/>
        <p:txBody>
          <a:bodyPr/>
          <a:lstStyle/>
          <a:p>
            <a:r>
              <a:rPr lang="de-DE" dirty="0"/>
              <a:t>Algorithmus?</a:t>
            </a:r>
            <a:endParaRPr lang="de-CH" dirty="0"/>
          </a:p>
        </p:txBody>
      </p:sp>
      <p:pic>
        <p:nvPicPr>
          <p:cNvPr id="5" name="Grafik 4">
            <a:extLst>
              <a:ext uri="{FF2B5EF4-FFF2-40B4-BE49-F238E27FC236}">
                <a16:creationId xmlns:a16="http://schemas.microsoft.com/office/drawing/2014/main" id="{7603E240-7501-4528-9717-89ECCF78C1AD}"/>
              </a:ext>
            </a:extLst>
          </p:cNvPr>
          <p:cNvPicPr>
            <a:picLocks noChangeAspect="1"/>
          </p:cNvPicPr>
          <p:nvPr/>
        </p:nvPicPr>
        <p:blipFill>
          <a:blip r:embed="rId3"/>
          <a:stretch>
            <a:fillRect/>
          </a:stretch>
        </p:blipFill>
        <p:spPr>
          <a:xfrm>
            <a:off x="936977" y="1465001"/>
            <a:ext cx="7691790" cy="5027874"/>
          </a:xfrm>
          <a:prstGeom prst="rect">
            <a:avLst/>
          </a:prstGeom>
        </p:spPr>
      </p:pic>
    </p:spTree>
    <p:extLst>
      <p:ext uri="{BB962C8B-B14F-4D97-AF65-F5344CB8AC3E}">
        <p14:creationId xmlns:p14="http://schemas.microsoft.com/office/powerpoint/2010/main" val="3763541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892C81-1653-4EA7-92DF-2E8A4BCCA6A3}"/>
              </a:ext>
            </a:extLst>
          </p:cNvPr>
          <p:cNvSpPr>
            <a:spLocks noGrp="1"/>
          </p:cNvSpPr>
          <p:nvPr>
            <p:ph type="title"/>
          </p:nvPr>
        </p:nvSpPr>
        <p:spPr/>
        <p:txBody>
          <a:bodyPr/>
          <a:lstStyle/>
          <a:p>
            <a:r>
              <a:rPr lang="de-DE" dirty="0"/>
              <a:t>Algorithmus?</a:t>
            </a:r>
            <a:endParaRPr lang="de-CH" dirty="0"/>
          </a:p>
        </p:txBody>
      </p:sp>
      <mc:AlternateContent xmlns:mc="http://schemas.openxmlformats.org/markup-compatibility/2006" xmlns:a14="http://schemas.microsoft.com/office/drawing/2010/main">
        <mc:Choice Requires="a14">
          <p:sp>
            <p:nvSpPr>
              <p:cNvPr id="3" name="Inhaltsplatzhalter 2">
                <a:extLst>
                  <a:ext uri="{FF2B5EF4-FFF2-40B4-BE49-F238E27FC236}">
                    <a16:creationId xmlns:a16="http://schemas.microsoft.com/office/drawing/2014/main" id="{18961D17-7D70-4EE4-921B-D40D50DDA039}"/>
                  </a:ext>
                </a:extLst>
              </p:cNvPr>
              <p:cNvSpPr>
                <a:spLocks noGrp="1"/>
              </p:cNvSpPr>
              <p:nvPr>
                <p:ph idx="1"/>
              </p:nvPr>
            </p:nvSpPr>
            <p:spPr/>
            <p:txBody>
              <a:bodyPr/>
              <a:lstStyle/>
              <a:p>
                <a:pPr marL="0" indent="0">
                  <a:buNone/>
                </a:pPr>
                <a:r>
                  <a:rPr lang="de-DE" dirty="0"/>
                  <a:t>Bodymassindex</a:t>
                </a:r>
              </a:p>
              <a:p>
                <a:pPr marL="0" indent="0">
                  <a:buNone/>
                </a:pPr>
                <a:endParaRPr lang="de-DE" dirty="0"/>
              </a:p>
              <a:p>
                <a:pPr marL="0" indent="0">
                  <a:buNone/>
                </a:pPr>
                <a14:m>
                  <m:oMathPara xmlns:m="http://schemas.openxmlformats.org/officeDocument/2006/math">
                    <m:oMathParaPr>
                      <m:jc m:val="centerGroup"/>
                    </m:oMathParaPr>
                    <m:oMath xmlns:m="http://schemas.openxmlformats.org/officeDocument/2006/math">
                      <m:r>
                        <a:rPr lang="de-DE" b="0" i="1" smtClean="0">
                          <a:latin typeface="Cambria Math" panose="02040503050406030204" pitchFamily="18" charset="0"/>
                        </a:rPr>
                        <m:t>𝑏𝑚𝑖</m:t>
                      </m:r>
                      <m:r>
                        <a:rPr lang="de-DE" b="0" i="1" smtClean="0">
                          <a:latin typeface="Cambria Math" panose="02040503050406030204" pitchFamily="18" charset="0"/>
                        </a:rPr>
                        <m:t>= </m:t>
                      </m:r>
                      <m:f>
                        <m:fPr>
                          <m:ctrlPr>
                            <a:rPr lang="de-DE" b="0" i="1" smtClean="0">
                              <a:latin typeface="Cambria Math" panose="02040503050406030204" pitchFamily="18" charset="0"/>
                            </a:rPr>
                          </m:ctrlPr>
                        </m:fPr>
                        <m:num>
                          <m:r>
                            <a:rPr lang="de-DE" b="0" i="1" smtClean="0">
                              <a:latin typeface="Cambria Math" panose="02040503050406030204" pitchFamily="18" charset="0"/>
                            </a:rPr>
                            <m:t>𝐺𝑒𝑤𝑖𝑐h𝑡</m:t>
                          </m:r>
                        </m:num>
                        <m:den>
                          <m:sSup>
                            <m:sSupPr>
                              <m:ctrlPr>
                                <a:rPr lang="de-DE" b="0" i="1" smtClean="0">
                                  <a:latin typeface="Cambria Math" panose="02040503050406030204" pitchFamily="18" charset="0"/>
                                </a:rPr>
                              </m:ctrlPr>
                            </m:sSupPr>
                            <m:e>
                              <m:r>
                                <a:rPr lang="de-DE" b="0" i="1" smtClean="0">
                                  <a:latin typeface="Cambria Math" panose="02040503050406030204" pitchFamily="18" charset="0"/>
                                </a:rPr>
                                <m:t>𝐺𝑟</m:t>
                              </m:r>
                              <m:r>
                                <a:rPr lang="de-DE" b="0" i="1" smtClean="0">
                                  <a:latin typeface="Cambria Math" panose="02040503050406030204" pitchFamily="18" charset="0"/>
                                </a:rPr>
                                <m:t>ö</m:t>
                              </m:r>
                              <m:r>
                                <a:rPr lang="de-DE" b="0" i="1" smtClean="0">
                                  <a:latin typeface="Cambria Math" panose="02040503050406030204" pitchFamily="18" charset="0"/>
                                </a:rPr>
                                <m:t>𝑠𝑠𝑒</m:t>
                              </m:r>
                            </m:e>
                            <m:sup>
                              <m:r>
                                <a:rPr lang="de-DE" b="0" i="1" smtClean="0">
                                  <a:latin typeface="Cambria Math" panose="02040503050406030204" pitchFamily="18" charset="0"/>
                                </a:rPr>
                                <m:t>2</m:t>
                              </m:r>
                            </m:sup>
                          </m:sSup>
                        </m:den>
                      </m:f>
                    </m:oMath>
                  </m:oMathPara>
                </a14:m>
                <a:endParaRPr lang="de-DE" dirty="0"/>
              </a:p>
            </p:txBody>
          </p:sp>
        </mc:Choice>
        <mc:Fallback xmlns="">
          <p:sp>
            <p:nvSpPr>
              <p:cNvPr id="3" name="Inhaltsplatzhalter 2">
                <a:extLst>
                  <a:ext uri="{FF2B5EF4-FFF2-40B4-BE49-F238E27FC236}">
                    <a16:creationId xmlns:a16="http://schemas.microsoft.com/office/drawing/2014/main" id="{18961D17-7D70-4EE4-921B-D40D50DDA039}"/>
                  </a:ext>
                </a:extLst>
              </p:cNvPr>
              <p:cNvSpPr>
                <a:spLocks noGrp="1" noRot="1" noChangeAspect="1" noMove="1" noResize="1" noEditPoints="1" noAdjustHandles="1" noChangeArrowheads="1" noChangeShapeType="1" noTextEdit="1"/>
              </p:cNvSpPr>
              <p:nvPr>
                <p:ph idx="1"/>
              </p:nvPr>
            </p:nvSpPr>
            <p:spPr>
              <a:blipFill>
                <a:blip r:embed="rId3"/>
                <a:stretch>
                  <a:fillRect l="-1507" t="-2941"/>
                </a:stretch>
              </a:blipFill>
            </p:spPr>
            <p:txBody>
              <a:bodyPr/>
              <a:lstStyle/>
              <a:p>
                <a:r>
                  <a:rPr lang="de-CH">
                    <a:noFill/>
                  </a:rPr>
                  <a:t> </a:t>
                </a:r>
              </a:p>
            </p:txBody>
          </p:sp>
        </mc:Fallback>
      </mc:AlternateContent>
    </p:spTree>
    <p:extLst>
      <p:ext uri="{BB962C8B-B14F-4D97-AF65-F5344CB8AC3E}">
        <p14:creationId xmlns:p14="http://schemas.microsoft.com/office/powerpoint/2010/main" val="1801495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8C523A8-0BBD-4730-82D9-BAB7CA6F9ED3}"/>
              </a:ext>
            </a:extLst>
          </p:cNvPr>
          <p:cNvSpPr>
            <a:spLocks noGrp="1"/>
          </p:cNvSpPr>
          <p:nvPr>
            <p:ph type="title"/>
          </p:nvPr>
        </p:nvSpPr>
        <p:spPr/>
        <p:txBody>
          <a:bodyPr/>
          <a:lstStyle/>
          <a:p>
            <a:r>
              <a:rPr lang="de-DE" dirty="0"/>
              <a:t>Algorithmus?</a:t>
            </a:r>
            <a:endParaRPr lang="de-CH" dirty="0"/>
          </a:p>
        </p:txBody>
      </p:sp>
      <p:pic>
        <p:nvPicPr>
          <p:cNvPr id="5" name="Grafik 4">
            <a:extLst>
              <a:ext uri="{FF2B5EF4-FFF2-40B4-BE49-F238E27FC236}">
                <a16:creationId xmlns:a16="http://schemas.microsoft.com/office/drawing/2014/main" id="{2709C48C-5DB0-4686-AD58-0AA90CA1F37F}"/>
              </a:ext>
            </a:extLst>
          </p:cNvPr>
          <p:cNvPicPr>
            <a:picLocks noChangeAspect="1"/>
          </p:cNvPicPr>
          <p:nvPr/>
        </p:nvPicPr>
        <p:blipFill>
          <a:blip r:embed="rId3"/>
          <a:stretch>
            <a:fillRect/>
          </a:stretch>
        </p:blipFill>
        <p:spPr>
          <a:xfrm>
            <a:off x="838200" y="1835361"/>
            <a:ext cx="4490156" cy="4407005"/>
          </a:xfrm>
          <a:prstGeom prst="rect">
            <a:avLst/>
          </a:prstGeom>
        </p:spPr>
      </p:pic>
    </p:spTree>
    <p:extLst>
      <p:ext uri="{BB962C8B-B14F-4D97-AF65-F5344CB8AC3E}">
        <p14:creationId xmlns:p14="http://schemas.microsoft.com/office/powerpoint/2010/main" val="3696959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A177CB-C3E4-4B84-9420-C0F0AF0B8102}"/>
              </a:ext>
            </a:extLst>
          </p:cNvPr>
          <p:cNvSpPr>
            <a:spLocks noGrp="1"/>
          </p:cNvSpPr>
          <p:nvPr>
            <p:ph type="title"/>
          </p:nvPr>
        </p:nvSpPr>
        <p:spPr/>
        <p:txBody>
          <a:bodyPr/>
          <a:lstStyle/>
          <a:p>
            <a:r>
              <a:rPr lang="de-DE" dirty="0"/>
              <a:t>Algorithmus?</a:t>
            </a:r>
            <a:endParaRPr lang="de-CH" dirty="0"/>
          </a:p>
        </p:txBody>
      </p:sp>
      <p:pic>
        <p:nvPicPr>
          <p:cNvPr id="4" name="Grafik 3">
            <a:extLst>
              <a:ext uri="{FF2B5EF4-FFF2-40B4-BE49-F238E27FC236}">
                <a16:creationId xmlns:a16="http://schemas.microsoft.com/office/drawing/2014/main" id="{A2364AB9-CDAB-4E59-BC7A-B26A8C38A190}"/>
              </a:ext>
            </a:extLst>
          </p:cNvPr>
          <p:cNvPicPr>
            <a:picLocks noChangeAspect="1"/>
          </p:cNvPicPr>
          <p:nvPr/>
        </p:nvPicPr>
        <p:blipFill>
          <a:blip r:embed="rId3"/>
          <a:stretch>
            <a:fillRect/>
          </a:stretch>
        </p:blipFill>
        <p:spPr>
          <a:xfrm>
            <a:off x="925689" y="1516763"/>
            <a:ext cx="4320822" cy="4976112"/>
          </a:xfrm>
          <a:prstGeom prst="rect">
            <a:avLst/>
          </a:prstGeom>
        </p:spPr>
      </p:pic>
      <p:pic>
        <p:nvPicPr>
          <p:cNvPr id="6" name="Grafik 5">
            <a:extLst>
              <a:ext uri="{FF2B5EF4-FFF2-40B4-BE49-F238E27FC236}">
                <a16:creationId xmlns:a16="http://schemas.microsoft.com/office/drawing/2014/main" id="{DC9339E9-40A4-4A7B-884F-4C987E47D811}"/>
              </a:ext>
            </a:extLst>
          </p:cNvPr>
          <p:cNvPicPr>
            <a:picLocks noChangeAspect="1"/>
          </p:cNvPicPr>
          <p:nvPr/>
        </p:nvPicPr>
        <p:blipFill>
          <a:blip r:embed="rId4"/>
          <a:stretch>
            <a:fillRect/>
          </a:stretch>
        </p:blipFill>
        <p:spPr>
          <a:xfrm>
            <a:off x="5992989" y="1516763"/>
            <a:ext cx="5448300" cy="3295650"/>
          </a:xfrm>
          <a:prstGeom prst="rect">
            <a:avLst/>
          </a:prstGeom>
        </p:spPr>
      </p:pic>
    </p:spTree>
    <p:extLst>
      <p:ext uri="{BB962C8B-B14F-4D97-AF65-F5344CB8AC3E}">
        <p14:creationId xmlns:p14="http://schemas.microsoft.com/office/powerpoint/2010/main" val="238158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8671DC-568A-42BC-8378-4410E42A3D42}"/>
              </a:ext>
            </a:extLst>
          </p:cNvPr>
          <p:cNvSpPr>
            <a:spLocks noGrp="1"/>
          </p:cNvSpPr>
          <p:nvPr>
            <p:ph type="title"/>
          </p:nvPr>
        </p:nvSpPr>
        <p:spPr/>
        <p:txBody>
          <a:bodyPr/>
          <a:lstStyle/>
          <a:p>
            <a:r>
              <a:rPr lang="de-CH" dirty="0"/>
              <a:t>Algorithmus?</a:t>
            </a:r>
          </a:p>
        </p:txBody>
      </p:sp>
      <p:pic>
        <p:nvPicPr>
          <p:cNvPr id="5" name="Inhaltsplatzhalter 4">
            <a:extLst>
              <a:ext uri="{FF2B5EF4-FFF2-40B4-BE49-F238E27FC236}">
                <a16:creationId xmlns:a16="http://schemas.microsoft.com/office/drawing/2014/main" id="{9327A023-2DE9-4991-ABAC-DA087283281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54340" y="365124"/>
            <a:ext cx="2799460" cy="6015427"/>
          </a:xfrm>
        </p:spPr>
      </p:pic>
    </p:spTree>
    <p:extLst>
      <p:ext uri="{BB962C8B-B14F-4D97-AF65-F5344CB8AC3E}">
        <p14:creationId xmlns:p14="http://schemas.microsoft.com/office/powerpoint/2010/main" val="198267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E29192-BCAB-44B7-9529-1D38A055D6F9}"/>
              </a:ext>
            </a:extLst>
          </p:cNvPr>
          <p:cNvSpPr>
            <a:spLocks noGrp="1"/>
          </p:cNvSpPr>
          <p:nvPr>
            <p:ph type="title"/>
          </p:nvPr>
        </p:nvSpPr>
        <p:spPr/>
        <p:txBody>
          <a:bodyPr/>
          <a:lstStyle/>
          <a:p>
            <a:r>
              <a:rPr lang="de-CH" dirty="0"/>
              <a:t>Algorithmus?</a:t>
            </a:r>
          </a:p>
        </p:txBody>
      </p:sp>
      <p:pic>
        <p:nvPicPr>
          <p:cNvPr id="5" name="Inhaltsplatzhalter 4">
            <a:extLst>
              <a:ext uri="{FF2B5EF4-FFF2-40B4-BE49-F238E27FC236}">
                <a16:creationId xmlns:a16="http://schemas.microsoft.com/office/drawing/2014/main" id="{942BEA50-FDB0-48AB-A7ED-3CDF0C8BB78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16381" y="365125"/>
            <a:ext cx="6337419" cy="5875316"/>
          </a:xfrm>
        </p:spPr>
      </p:pic>
    </p:spTree>
    <p:extLst>
      <p:ext uri="{BB962C8B-B14F-4D97-AF65-F5344CB8AC3E}">
        <p14:creationId xmlns:p14="http://schemas.microsoft.com/office/powerpoint/2010/main" val="3877725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875A6-CDBB-4B63-A6F4-FD930E8DA73D}"/>
              </a:ext>
            </a:extLst>
          </p:cNvPr>
          <p:cNvSpPr>
            <a:spLocks noGrp="1"/>
          </p:cNvSpPr>
          <p:nvPr>
            <p:ph type="title"/>
          </p:nvPr>
        </p:nvSpPr>
        <p:spPr/>
        <p:txBody>
          <a:bodyPr/>
          <a:lstStyle/>
          <a:p>
            <a:r>
              <a:rPr lang="de-DE" dirty="0"/>
              <a:t>Was ist ein Algorithmus?</a:t>
            </a:r>
            <a:endParaRPr lang="de-CH" dirty="0"/>
          </a:p>
        </p:txBody>
      </p:sp>
    </p:spTree>
    <p:extLst>
      <p:ext uri="{BB962C8B-B14F-4D97-AF65-F5344CB8AC3E}">
        <p14:creationId xmlns:p14="http://schemas.microsoft.com/office/powerpoint/2010/main" val="2133702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553D7-4AF2-4A3F-9F4E-5D5820E60B00}"/>
              </a:ext>
            </a:extLst>
          </p:cNvPr>
          <p:cNvSpPr>
            <a:spLocks noGrp="1"/>
          </p:cNvSpPr>
          <p:nvPr>
            <p:ph type="title"/>
          </p:nvPr>
        </p:nvSpPr>
        <p:spPr/>
        <p:txBody>
          <a:bodyPr/>
          <a:lstStyle/>
          <a:p>
            <a:r>
              <a:rPr lang="de-CH" dirty="0"/>
              <a:t>Flussdiagramme</a:t>
            </a:r>
          </a:p>
        </p:txBody>
      </p:sp>
      <p:pic>
        <p:nvPicPr>
          <p:cNvPr id="6" name="Grafik 5">
            <a:extLst>
              <a:ext uri="{FF2B5EF4-FFF2-40B4-BE49-F238E27FC236}">
                <a16:creationId xmlns:a16="http://schemas.microsoft.com/office/drawing/2014/main" id="{A7C33E3F-27E0-419C-A508-1A2FB872AD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200" y="2848356"/>
            <a:ext cx="6096000" cy="3429000"/>
          </a:xfrm>
          <a:prstGeom prst="rect">
            <a:avLst/>
          </a:prstGeom>
        </p:spPr>
      </p:pic>
      <p:pic>
        <p:nvPicPr>
          <p:cNvPr id="8" name="Grafik 7">
            <a:extLst>
              <a:ext uri="{FF2B5EF4-FFF2-40B4-BE49-F238E27FC236}">
                <a16:creationId xmlns:a16="http://schemas.microsoft.com/office/drawing/2014/main" id="{ED38DCD2-0550-4405-8C66-2F4AEDBA4B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9180" y="2995549"/>
            <a:ext cx="2667000" cy="3429000"/>
          </a:xfrm>
          <a:prstGeom prst="rect">
            <a:avLst/>
          </a:prstGeom>
        </p:spPr>
      </p:pic>
      <p:pic>
        <p:nvPicPr>
          <p:cNvPr id="12" name="Grafik 11">
            <a:extLst>
              <a:ext uri="{FF2B5EF4-FFF2-40B4-BE49-F238E27FC236}">
                <a16:creationId xmlns:a16="http://schemas.microsoft.com/office/drawing/2014/main" id="{EE215769-7351-49CE-8A0D-72299FCFEBF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57800" y="181356"/>
            <a:ext cx="6096000" cy="2667000"/>
          </a:xfrm>
          <a:prstGeom prst="rect">
            <a:avLst/>
          </a:prstGeom>
        </p:spPr>
      </p:pic>
      <p:sp>
        <p:nvSpPr>
          <p:cNvPr id="13" name="Sprechblase: rechteckig mit abgerundeten Ecken 12">
            <a:extLst>
              <a:ext uri="{FF2B5EF4-FFF2-40B4-BE49-F238E27FC236}">
                <a16:creationId xmlns:a16="http://schemas.microsoft.com/office/drawing/2014/main" id="{454798BD-A554-40DB-BE9D-41C1A2CBFD33}"/>
              </a:ext>
            </a:extLst>
          </p:cNvPr>
          <p:cNvSpPr/>
          <p:nvPr/>
        </p:nvSpPr>
        <p:spPr>
          <a:xfrm>
            <a:off x="121920" y="3429000"/>
            <a:ext cx="1868424" cy="743712"/>
          </a:xfrm>
          <a:prstGeom prst="wedgeRoundRectCallout">
            <a:avLst>
              <a:gd name="adj1" fmla="val 84224"/>
              <a:gd name="adj2" fmla="val 46107"/>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CH" dirty="0"/>
              <a:t>Nicht eindeutig</a:t>
            </a:r>
          </a:p>
        </p:txBody>
      </p:sp>
      <p:sp>
        <p:nvSpPr>
          <p:cNvPr id="14" name="Sprechblase: rechteckig mit abgerundeten Ecken 13">
            <a:extLst>
              <a:ext uri="{FF2B5EF4-FFF2-40B4-BE49-F238E27FC236}">
                <a16:creationId xmlns:a16="http://schemas.microsoft.com/office/drawing/2014/main" id="{3AE17127-963A-4172-9ECD-0403C37FD4C4}"/>
              </a:ext>
            </a:extLst>
          </p:cNvPr>
          <p:cNvSpPr/>
          <p:nvPr/>
        </p:nvSpPr>
        <p:spPr>
          <a:xfrm>
            <a:off x="6478524" y="3634168"/>
            <a:ext cx="1868424" cy="743712"/>
          </a:xfrm>
          <a:prstGeom prst="wedgeRoundRectCallout">
            <a:avLst>
              <a:gd name="adj1" fmla="val 84224"/>
              <a:gd name="adj2" fmla="val 46107"/>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CH" dirty="0"/>
              <a:t>Keine Richtung (Pfeile)</a:t>
            </a:r>
          </a:p>
        </p:txBody>
      </p:sp>
      <p:sp>
        <p:nvSpPr>
          <p:cNvPr id="15" name="Sprechblase: rechteckig mit abgerundeten Ecken 14">
            <a:extLst>
              <a:ext uri="{FF2B5EF4-FFF2-40B4-BE49-F238E27FC236}">
                <a16:creationId xmlns:a16="http://schemas.microsoft.com/office/drawing/2014/main" id="{A9219DBC-78FE-483C-8F3A-D94F078E062E}"/>
              </a:ext>
            </a:extLst>
          </p:cNvPr>
          <p:cNvSpPr/>
          <p:nvPr/>
        </p:nvSpPr>
        <p:spPr>
          <a:xfrm>
            <a:off x="4948428" y="365125"/>
            <a:ext cx="1868424" cy="743712"/>
          </a:xfrm>
          <a:prstGeom prst="wedgeRoundRectCallout">
            <a:avLst>
              <a:gd name="adj1" fmla="val 84224"/>
              <a:gd name="adj2" fmla="val 46107"/>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CH" dirty="0"/>
              <a:t>Zu viele Ausgänge</a:t>
            </a:r>
          </a:p>
        </p:txBody>
      </p:sp>
      <p:sp>
        <p:nvSpPr>
          <p:cNvPr id="16" name="Sprechblase: rechteckig mit abgerundeten Ecken 15">
            <a:extLst>
              <a:ext uri="{FF2B5EF4-FFF2-40B4-BE49-F238E27FC236}">
                <a16:creationId xmlns:a16="http://schemas.microsoft.com/office/drawing/2014/main" id="{F687A59A-5BE9-49E5-9474-6F4151DE558D}"/>
              </a:ext>
            </a:extLst>
          </p:cNvPr>
          <p:cNvSpPr/>
          <p:nvPr/>
        </p:nvSpPr>
        <p:spPr>
          <a:xfrm flipH="1">
            <a:off x="10111740" y="2104644"/>
            <a:ext cx="1868424" cy="743712"/>
          </a:xfrm>
          <a:prstGeom prst="wedgeRoundRectCallout">
            <a:avLst>
              <a:gd name="adj1" fmla="val 84224"/>
              <a:gd name="adj2" fmla="val -45696"/>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CH" dirty="0"/>
              <a:t>Kein Ende</a:t>
            </a:r>
          </a:p>
        </p:txBody>
      </p:sp>
      <p:sp>
        <p:nvSpPr>
          <p:cNvPr id="17" name="Sprechblase: rechteckig mit abgerundeten Ecken 16">
            <a:extLst>
              <a:ext uri="{FF2B5EF4-FFF2-40B4-BE49-F238E27FC236}">
                <a16:creationId xmlns:a16="http://schemas.microsoft.com/office/drawing/2014/main" id="{C940AE16-2171-4215-8D00-DEE5AD99D78D}"/>
              </a:ext>
            </a:extLst>
          </p:cNvPr>
          <p:cNvSpPr/>
          <p:nvPr/>
        </p:nvSpPr>
        <p:spPr>
          <a:xfrm flipH="1">
            <a:off x="9676638" y="522066"/>
            <a:ext cx="1868424" cy="743712"/>
          </a:xfrm>
          <a:prstGeom prst="wedgeRoundRectCallout">
            <a:avLst>
              <a:gd name="adj1" fmla="val 84224"/>
              <a:gd name="adj2" fmla="val 46107"/>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CH" dirty="0"/>
              <a:t>Ausgänge nicht angeschrieben</a:t>
            </a:r>
          </a:p>
        </p:txBody>
      </p:sp>
    </p:spTree>
    <p:extLst>
      <p:ext uri="{BB962C8B-B14F-4D97-AF65-F5344CB8AC3E}">
        <p14:creationId xmlns:p14="http://schemas.microsoft.com/office/powerpoint/2010/main" val="274848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A0D07C-D36B-4E31-9427-EA0F9629C7BB}"/>
              </a:ext>
            </a:extLst>
          </p:cNvPr>
          <p:cNvSpPr>
            <a:spLocks noGrp="1"/>
          </p:cNvSpPr>
          <p:nvPr>
            <p:ph type="title"/>
          </p:nvPr>
        </p:nvSpPr>
        <p:spPr/>
        <p:txBody>
          <a:bodyPr/>
          <a:lstStyle/>
          <a:p>
            <a:r>
              <a:rPr lang="de-CH" dirty="0"/>
              <a:t>Flussdiagramm</a:t>
            </a:r>
          </a:p>
        </p:txBody>
      </p:sp>
      <p:sp>
        <p:nvSpPr>
          <p:cNvPr id="16" name="Textfeld 15">
            <a:extLst>
              <a:ext uri="{FF2B5EF4-FFF2-40B4-BE49-F238E27FC236}">
                <a16:creationId xmlns:a16="http://schemas.microsoft.com/office/drawing/2014/main" id="{FA0C57FC-1CA0-4C7F-BEAD-6E7663D44A84}"/>
              </a:ext>
            </a:extLst>
          </p:cNvPr>
          <p:cNvSpPr txBox="1"/>
          <p:nvPr/>
        </p:nvSpPr>
        <p:spPr>
          <a:xfrm>
            <a:off x="1492997" y="1429078"/>
            <a:ext cx="1211101" cy="523220"/>
          </a:xfrm>
          <a:prstGeom prst="rect">
            <a:avLst/>
          </a:prstGeom>
          <a:noFill/>
        </p:spPr>
        <p:txBody>
          <a:bodyPr wrap="none" rtlCol="0">
            <a:spAutoFit/>
          </a:bodyPr>
          <a:lstStyle/>
          <a:p>
            <a:r>
              <a:rPr lang="de-CH" sz="2800" dirty="0"/>
              <a:t>Anfang</a:t>
            </a:r>
          </a:p>
        </p:txBody>
      </p:sp>
      <p:sp>
        <p:nvSpPr>
          <p:cNvPr id="17" name="Textfeld 16">
            <a:extLst>
              <a:ext uri="{FF2B5EF4-FFF2-40B4-BE49-F238E27FC236}">
                <a16:creationId xmlns:a16="http://schemas.microsoft.com/office/drawing/2014/main" id="{F5ABC509-A9F2-4D9E-A34F-0071AEAB0B61}"/>
              </a:ext>
            </a:extLst>
          </p:cNvPr>
          <p:cNvSpPr txBox="1"/>
          <p:nvPr/>
        </p:nvSpPr>
        <p:spPr>
          <a:xfrm>
            <a:off x="9565530" y="5969655"/>
            <a:ext cx="915635" cy="523220"/>
          </a:xfrm>
          <a:prstGeom prst="rect">
            <a:avLst/>
          </a:prstGeom>
          <a:noFill/>
        </p:spPr>
        <p:txBody>
          <a:bodyPr wrap="none" rtlCol="0">
            <a:spAutoFit/>
          </a:bodyPr>
          <a:lstStyle/>
          <a:p>
            <a:r>
              <a:rPr lang="de-CH" sz="2800" dirty="0"/>
              <a:t>Ende</a:t>
            </a:r>
          </a:p>
        </p:txBody>
      </p:sp>
      <p:sp>
        <p:nvSpPr>
          <p:cNvPr id="18" name="Textfeld 17">
            <a:extLst>
              <a:ext uri="{FF2B5EF4-FFF2-40B4-BE49-F238E27FC236}">
                <a16:creationId xmlns:a16="http://schemas.microsoft.com/office/drawing/2014/main" id="{0D6B44C8-FFB8-4CF9-A6E7-608723C89976}"/>
              </a:ext>
            </a:extLst>
          </p:cNvPr>
          <p:cNvSpPr txBox="1"/>
          <p:nvPr/>
        </p:nvSpPr>
        <p:spPr>
          <a:xfrm>
            <a:off x="3663325" y="2741051"/>
            <a:ext cx="1135119" cy="523220"/>
          </a:xfrm>
          <a:prstGeom prst="rect">
            <a:avLst/>
          </a:prstGeom>
          <a:noFill/>
        </p:spPr>
        <p:txBody>
          <a:bodyPr wrap="none" rtlCol="0">
            <a:spAutoFit/>
          </a:bodyPr>
          <a:lstStyle/>
          <a:p>
            <a:r>
              <a:rPr lang="de-CH" sz="2800" dirty="0"/>
              <a:t>Aktion</a:t>
            </a:r>
          </a:p>
        </p:txBody>
      </p:sp>
      <p:sp>
        <p:nvSpPr>
          <p:cNvPr id="19" name="Textfeld 18">
            <a:extLst>
              <a:ext uri="{FF2B5EF4-FFF2-40B4-BE49-F238E27FC236}">
                <a16:creationId xmlns:a16="http://schemas.microsoft.com/office/drawing/2014/main" id="{B3592374-6B2A-431A-A188-ECEAF27AD222}"/>
              </a:ext>
            </a:extLst>
          </p:cNvPr>
          <p:cNvSpPr txBox="1"/>
          <p:nvPr/>
        </p:nvSpPr>
        <p:spPr>
          <a:xfrm>
            <a:off x="5988098" y="3870494"/>
            <a:ext cx="2038507" cy="523220"/>
          </a:xfrm>
          <a:prstGeom prst="rect">
            <a:avLst/>
          </a:prstGeom>
          <a:noFill/>
        </p:spPr>
        <p:txBody>
          <a:bodyPr wrap="none" rtlCol="0">
            <a:spAutoFit/>
          </a:bodyPr>
          <a:lstStyle/>
          <a:p>
            <a:r>
              <a:rPr lang="de-CH" sz="2800" dirty="0"/>
              <a:t>Verzweigung</a:t>
            </a:r>
          </a:p>
        </p:txBody>
      </p:sp>
      <p:sp>
        <p:nvSpPr>
          <p:cNvPr id="20" name="Textfeld 19">
            <a:extLst>
              <a:ext uri="{FF2B5EF4-FFF2-40B4-BE49-F238E27FC236}">
                <a16:creationId xmlns:a16="http://schemas.microsoft.com/office/drawing/2014/main" id="{9DB3076A-FF69-4842-A543-05A450029CDE}"/>
              </a:ext>
            </a:extLst>
          </p:cNvPr>
          <p:cNvSpPr txBox="1"/>
          <p:nvPr/>
        </p:nvSpPr>
        <p:spPr>
          <a:xfrm>
            <a:off x="8075373" y="1864824"/>
            <a:ext cx="1114408" cy="523220"/>
          </a:xfrm>
          <a:prstGeom prst="rect">
            <a:avLst/>
          </a:prstGeom>
          <a:noFill/>
        </p:spPr>
        <p:txBody>
          <a:bodyPr wrap="none" rtlCol="0">
            <a:spAutoFit/>
          </a:bodyPr>
          <a:lstStyle/>
          <a:p>
            <a:r>
              <a:rPr lang="de-CH" sz="2800" dirty="0"/>
              <a:t>Aufruf</a:t>
            </a:r>
          </a:p>
        </p:txBody>
      </p:sp>
      <p:grpSp>
        <p:nvGrpSpPr>
          <p:cNvPr id="3" name="Grafik 14">
            <a:extLst>
              <a:ext uri="{FF2B5EF4-FFF2-40B4-BE49-F238E27FC236}">
                <a16:creationId xmlns:a16="http://schemas.microsoft.com/office/drawing/2014/main" id="{E5269DA4-554E-41B6-8757-8FC3C42E4FD4}"/>
              </a:ext>
            </a:extLst>
          </p:cNvPr>
          <p:cNvGrpSpPr/>
          <p:nvPr/>
        </p:nvGrpSpPr>
        <p:grpSpPr>
          <a:xfrm>
            <a:off x="155448" y="1502569"/>
            <a:ext cx="3886200" cy="1585913"/>
            <a:chOff x="155448" y="1502569"/>
            <a:chExt cx="3886200" cy="1585913"/>
          </a:xfrm>
        </p:grpSpPr>
        <p:sp>
          <p:nvSpPr>
            <p:cNvPr id="4" name="Freihandform: Form 3">
              <a:extLst>
                <a:ext uri="{FF2B5EF4-FFF2-40B4-BE49-F238E27FC236}">
                  <a16:creationId xmlns:a16="http://schemas.microsoft.com/office/drawing/2014/main" id="{B0FB8FAD-F737-4D34-B5EA-156363D94390}"/>
                </a:ext>
              </a:extLst>
            </p:cNvPr>
            <p:cNvSpPr/>
            <p:nvPr/>
          </p:nvSpPr>
          <p:spPr>
            <a:xfrm>
              <a:off x="955548" y="1922931"/>
              <a:ext cx="2286000" cy="382147"/>
            </a:xfrm>
            <a:custGeom>
              <a:avLst/>
              <a:gdLst>
                <a:gd name="connsiteX0" fmla="*/ 190500 w 2286000"/>
                <a:gd name="connsiteY0" fmla="*/ 0 h 382147"/>
                <a:gd name="connsiteX1" fmla="*/ 0 w 2286000"/>
                <a:gd name="connsiteY1" fmla="*/ 191074 h 382147"/>
                <a:gd name="connsiteX2" fmla="*/ 190500 w 2286000"/>
                <a:gd name="connsiteY2" fmla="*/ 382148 h 382147"/>
                <a:gd name="connsiteX3" fmla="*/ 2095500 w 2286000"/>
                <a:gd name="connsiteY3" fmla="*/ 382148 h 382147"/>
                <a:gd name="connsiteX4" fmla="*/ 2286000 w 2286000"/>
                <a:gd name="connsiteY4" fmla="*/ 191074 h 382147"/>
                <a:gd name="connsiteX5" fmla="*/ 2095500 w 2286000"/>
                <a:gd name="connsiteY5" fmla="*/ 0 h 38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000" h="382147">
                  <a:moveTo>
                    <a:pt x="190500" y="0"/>
                  </a:moveTo>
                  <a:cubicBezTo>
                    <a:pt x="85279" y="0"/>
                    <a:pt x="0" y="85536"/>
                    <a:pt x="0" y="191074"/>
                  </a:cubicBezTo>
                  <a:cubicBezTo>
                    <a:pt x="0" y="296612"/>
                    <a:pt x="85279" y="382148"/>
                    <a:pt x="190500" y="382148"/>
                  </a:cubicBezTo>
                  <a:lnTo>
                    <a:pt x="2095500" y="382148"/>
                  </a:lnTo>
                  <a:cubicBezTo>
                    <a:pt x="2200713" y="382148"/>
                    <a:pt x="2286000" y="296612"/>
                    <a:pt x="2286000" y="191074"/>
                  </a:cubicBezTo>
                  <a:cubicBezTo>
                    <a:pt x="2286000" y="85536"/>
                    <a:pt x="2200713" y="0"/>
                    <a:pt x="2095500" y="0"/>
                  </a:cubicBezTo>
                  <a:close/>
                </a:path>
              </a:pathLst>
            </a:custGeom>
            <a:solidFill>
              <a:srgbClr val="8FCAF8"/>
            </a:solidFill>
            <a:ln w="19050" cap="flat">
              <a:solidFill>
                <a:srgbClr val="000000"/>
              </a:solidFill>
              <a:prstDash val="solid"/>
              <a:round/>
            </a:ln>
          </p:spPr>
          <p:txBody>
            <a:bodyPr rtlCol="0" anchor="ctr"/>
            <a:lstStyle/>
            <a:p>
              <a:endParaRPr lang="de-CH"/>
            </a:p>
          </p:txBody>
        </p:sp>
        <p:grpSp>
          <p:nvGrpSpPr>
            <p:cNvPr id="5" name="Grafik 14">
              <a:extLst>
                <a:ext uri="{FF2B5EF4-FFF2-40B4-BE49-F238E27FC236}">
                  <a16:creationId xmlns:a16="http://schemas.microsoft.com/office/drawing/2014/main" id="{E5269DA4-554E-41B6-8757-8FC3C42E4FD4}"/>
                </a:ext>
              </a:extLst>
            </p:cNvPr>
            <p:cNvGrpSpPr/>
            <p:nvPr/>
          </p:nvGrpSpPr>
          <p:grpSpPr>
            <a:xfrm>
              <a:off x="1508892" y="2029780"/>
              <a:ext cx="1150464" cy="203015"/>
              <a:chOff x="1508892" y="2029780"/>
              <a:chExt cx="1150464" cy="203015"/>
            </a:xfrm>
            <a:solidFill>
              <a:srgbClr val="000000"/>
            </a:solidFill>
          </p:grpSpPr>
          <p:sp>
            <p:nvSpPr>
              <p:cNvPr id="6" name="Freihandform: Form 5">
                <a:extLst>
                  <a:ext uri="{FF2B5EF4-FFF2-40B4-BE49-F238E27FC236}">
                    <a16:creationId xmlns:a16="http://schemas.microsoft.com/office/drawing/2014/main" id="{783B6E90-0BF6-46EF-B642-6417C95E592C}"/>
                  </a:ext>
                </a:extLst>
              </p:cNvPr>
              <p:cNvSpPr/>
              <p:nvPr/>
            </p:nvSpPr>
            <p:spPr>
              <a:xfrm>
                <a:off x="1508892" y="2036050"/>
                <a:ext cx="108346" cy="153157"/>
              </a:xfrm>
              <a:custGeom>
                <a:avLst/>
                <a:gdLst>
                  <a:gd name="connsiteX0" fmla="*/ 20906 w 108346"/>
                  <a:gd name="connsiteY0" fmla="*/ 80048 h 153157"/>
                  <a:gd name="connsiteX1" fmla="*/ 20906 w 108346"/>
                  <a:gd name="connsiteY1" fmla="*/ 136176 h 153157"/>
                  <a:gd name="connsiteX2" fmla="*/ 53946 w 108346"/>
                  <a:gd name="connsiteY2" fmla="*/ 136176 h 153157"/>
                  <a:gd name="connsiteX3" fmla="*/ 78651 w 108346"/>
                  <a:gd name="connsiteY3" fmla="*/ 129309 h 153157"/>
                  <a:gd name="connsiteX4" fmla="*/ 86688 w 108346"/>
                  <a:gd name="connsiteY4" fmla="*/ 108112 h 153157"/>
                  <a:gd name="connsiteX5" fmla="*/ 78651 w 108346"/>
                  <a:gd name="connsiteY5" fmla="*/ 86915 h 153157"/>
                  <a:gd name="connsiteX6" fmla="*/ 53946 w 108346"/>
                  <a:gd name="connsiteY6" fmla="*/ 80048 h 153157"/>
                  <a:gd name="connsiteX7" fmla="*/ 20906 w 108346"/>
                  <a:gd name="connsiteY7" fmla="*/ 17054 h 153157"/>
                  <a:gd name="connsiteX8" fmla="*/ 20906 w 108346"/>
                  <a:gd name="connsiteY8" fmla="*/ 63329 h 153157"/>
                  <a:gd name="connsiteX9" fmla="*/ 51267 w 108346"/>
                  <a:gd name="connsiteY9" fmla="*/ 63329 h 153157"/>
                  <a:gd name="connsiteX10" fmla="*/ 73889 w 108346"/>
                  <a:gd name="connsiteY10" fmla="*/ 57657 h 153157"/>
                  <a:gd name="connsiteX11" fmla="*/ 81330 w 108346"/>
                  <a:gd name="connsiteY11" fmla="*/ 40042 h 153157"/>
                  <a:gd name="connsiteX12" fmla="*/ 73889 w 108346"/>
                  <a:gd name="connsiteY12" fmla="*/ 22726 h 153157"/>
                  <a:gd name="connsiteX13" fmla="*/ 51267 w 108346"/>
                  <a:gd name="connsiteY13" fmla="*/ 17054 h 153157"/>
                  <a:gd name="connsiteX14" fmla="*/ 70 w 108346"/>
                  <a:gd name="connsiteY14" fmla="*/ 36 h 153157"/>
                  <a:gd name="connsiteX15" fmla="*/ 52755 w 108346"/>
                  <a:gd name="connsiteY15" fmla="*/ 36 h 153157"/>
                  <a:gd name="connsiteX16" fmla="*/ 89367 w 108346"/>
                  <a:gd name="connsiteY16" fmla="*/ 9888 h 153157"/>
                  <a:gd name="connsiteX17" fmla="*/ 102166 w 108346"/>
                  <a:gd name="connsiteY17" fmla="*/ 37952 h 153157"/>
                  <a:gd name="connsiteX18" fmla="*/ 95618 w 108346"/>
                  <a:gd name="connsiteY18" fmla="*/ 60344 h 153157"/>
                  <a:gd name="connsiteX19" fmla="*/ 76270 w 108346"/>
                  <a:gd name="connsiteY19" fmla="*/ 70494 h 153157"/>
                  <a:gd name="connsiteX20" fmla="*/ 99785 w 108346"/>
                  <a:gd name="connsiteY20" fmla="*/ 84228 h 153157"/>
                  <a:gd name="connsiteX21" fmla="*/ 108417 w 108346"/>
                  <a:gd name="connsiteY21" fmla="*/ 110202 h 153157"/>
                  <a:gd name="connsiteX22" fmla="*/ 94427 w 108346"/>
                  <a:gd name="connsiteY22" fmla="*/ 142147 h 153157"/>
                  <a:gd name="connsiteX23" fmla="*/ 54839 w 108346"/>
                  <a:gd name="connsiteY23" fmla="*/ 153194 h 153157"/>
                  <a:gd name="connsiteX24" fmla="*/ 70 w 108346"/>
                  <a:gd name="connsiteY24" fmla="*/ 153194 h 15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346" h="153157">
                    <a:moveTo>
                      <a:pt x="20906" y="80048"/>
                    </a:moveTo>
                    <a:lnTo>
                      <a:pt x="20906" y="136176"/>
                    </a:lnTo>
                    <a:lnTo>
                      <a:pt x="53946" y="136176"/>
                    </a:lnTo>
                    <a:cubicBezTo>
                      <a:pt x="65033" y="136176"/>
                      <a:pt x="73293" y="133937"/>
                      <a:pt x="78651" y="129309"/>
                    </a:cubicBezTo>
                    <a:cubicBezTo>
                      <a:pt x="84009" y="124757"/>
                      <a:pt x="86688" y="117666"/>
                      <a:pt x="86688" y="108112"/>
                    </a:cubicBezTo>
                    <a:cubicBezTo>
                      <a:pt x="86688" y="98558"/>
                      <a:pt x="84009" y="91543"/>
                      <a:pt x="78651" y="86915"/>
                    </a:cubicBezTo>
                    <a:cubicBezTo>
                      <a:pt x="73293" y="82362"/>
                      <a:pt x="65033" y="80048"/>
                      <a:pt x="53946" y="80048"/>
                    </a:cubicBezTo>
                    <a:close/>
                    <a:moveTo>
                      <a:pt x="20906" y="17054"/>
                    </a:moveTo>
                    <a:lnTo>
                      <a:pt x="20906" y="63329"/>
                    </a:lnTo>
                    <a:lnTo>
                      <a:pt x="51267" y="63329"/>
                    </a:lnTo>
                    <a:cubicBezTo>
                      <a:pt x="61387" y="63329"/>
                      <a:pt x="68903" y="61463"/>
                      <a:pt x="73889" y="57657"/>
                    </a:cubicBezTo>
                    <a:cubicBezTo>
                      <a:pt x="78800" y="53701"/>
                      <a:pt x="81330" y="47804"/>
                      <a:pt x="81330" y="40042"/>
                    </a:cubicBezTo>
                    <a:cubicBezTo>
                      <a:pt x="81330" y="32280"/>
                      <a:pt x="78800" y="26533"/>
                      <a:pt x="73889" y="22726"/>
                    </a:cubicBezTo>
                    <a:cubicBezTo>
                      <a:pt x="68903" y="18994"/>
                      <a:pt x="61387" y="17054"/>
                      <a:pt x="51267" y="17054"/>
                    </a:cubicBezTo>
                    <a:close/>
                    <a:moveTo>
                      <a:pt x="70" y="36"/>
                    </a:moveTo>
                    <a:lnTo>
                      <a:pt x="52755" y="36"/>
                    </a:lnTo>
                    <a:cubicBezTo>
                      <a:pt x="68605" y="36"/>
                      <a:pt x="80809" y="3320"/>
                      <a:pt x="89367" y="9888"/>
                    </a:cubicBezTo>
                    <a:cubicBezTo>
                      <a:pt x="97850" y="16456"/>
                      <a:pt x="102166" y="25861"/>
                      <a:pt x="102166" y="37952"/>
                    </a:cubicBezTo>
                    <a:cubicBezTo>
                      <a:pt x="102166" y="47357"/>
                      <a:pt x="99934" y="54820"/>
                      <a:pt x="95618" y="60344"/>
                    </a:cubicBezTo>
                    <a:cubicBezTo>
                      <a:pt x="91227" y="65718"/>
                      <a:pt x="84753" y="69151"/>
                      <a:pt x="76270" y="70494"/>
                    </a:cubicBezTo>
                    <a:cubicBezTo>
                      <a:pt x="86390" y="72734"/>
                      <a:pt x="94204" y="77287"/>
                      <a:pt x="99785" y="84228"/>
                    </a:cubicBezTo>
                    <a:cubicBezTo>
                      <a:pt x="105515" y="91244"/>
                      <a:pt x="108417" y="99902"/>
                      <a:pt x="108417" y="110202"/>
                    </a:cubicBezTo>
                    <a:cubicBezTo>
                      <a:pt x="108417" y="123935"/>
                      <a:pt x="103729" y="134609"/>
                      <a:pt x="94427" y="142147"/>
                    </a:cubicBezTo>
                    <a:cubicBezTo>
                      <a:pt x="85274" y="149536"/>
                      <a:pt x="72103" y="153194"/>
                      <a:pt x="54839" y="153194"/>
                    </a:cubicBezTo>
                    <a:lnTo>
                      <a:pt x="70" y="153194"/>
                    </a:lnTo>
                    <a:close/>
                  </a:path>
                </a:pathLst>
              </a:custGeom>
              <a:solidFill>
                <a:srgbClr val="000000"/>
              </a:solidFill>
              <a:ln w="19050" cap="flat">
                <a:noFill/>
                <a:prstDash val="solid"/>
                <a:miter/>
              </a:ln>
            </p:spPr>
            <p:txBody>
              <a:bodyPr rtlCol="0" anchor="ctr"/>
              <a:lstStyle/>
              <a:p>
                <a:endParaRPr lang="de-CH"/>
              </a:p>
            </p:txBody>
          </p:sp>
          <p:sp>
            <p:nvSpPr>
              <p:cNvPr id="8" name="Freihandform: Form 7">
                <a:extLst>
                  <a:ext uri="{FF2B5EF4-FFF2-40B4-BE49-F238E27FC236}">
                    <a16:creationId xmlns:a16="http://schemas.microsoft.com/office/drawing/2014/main" id="{F79C39C9-CA6A-4E1D-BBCF-57D16E618756}"/>
                  </a:ext>
                </a:extLst>
              </p:cNvPr>
              <p:cNvSpPr/>
              <p:nvPr/>
            </p:nvSpPr>
            <p:spPr>
              <a:xfrm>
                <a:off x="1643719" y="2071578"/>
                <a:ext cx="106263" cy="120615"/>
              </a:xfrm>
              <a:custGeom>
                <a:avLst/>
                <a:gdLst>
                  <a:gd name="connsiteX0" fmla="*/ 106341 w 106263"/>
                  <a:gd name="connsiteY0" fmla="*/ 55567 h 120615"/>
                  <a:gd name="connsiteX1" fmla="*/ 106341 w 106263"/>
                  <a:gd name="connsiteY1" fmla="*/ 64822 h 120615"/>
                  <a:gd name="connsiteX2" fmla="*/ 19723 w 106263"/>
                  <a:gd name="connsiteY2" fmla="*/ 64822 h 120615"/>
                  <a:gd name="connsiteX3" fmla="*/ 31331 w 106263"/>
                  <a:gd name="connsiteY3" fmla="*/ 94379 h 120615"/>
                  <a:gd name="connsiteX4" fmla="*/ 60502 w 106263"/>
                  <a:gd name="connsiteY4" fmla="*/ 104529 h 120615"/>
                  <a:gd name="connsiteX5" fmla="*/ 81635 w 106263"/>
                  <a:gd name="connsiteY5" fmla="*/ 101842 h 120615"/>
                  <a:gd name="connsiteX6" fmla="*/ 101876 w 106263"/>
                  <a:gd name="connsiteY6" fmla="*/ 94080 h 120615"/>
                  <a:gd name="connsiteX7" fmla="*/ 101876 w 106263"/>
                  <a:gd name="connsiteY7" fmla="*/ 111695 h 120615"/>
                  <a:gd name="connsiteX8" fmla="*/ 81040 w 106263"/>
                  <a:gd name="connsiteY8" fmla="*/ 118263 h 120615"/>
                  <a:gd name="connsiteX9" fmla="*/ 59609 w 106263"/>
                  <a:gd name="connsiteY9" fmla="*/ 120651 h 120615"/>
                  <a:gd name="connsiteX10" fmla="*/ 15853 w 106263"/>
                  <a:gd name="connsiteY10" fmla="*/ 104828 h 120615"/>
                  <a:gd name="connsiteX11" fmla="*/ 78 w 106263"/>
                  <a:gd name="connsiteY11" fmla="*/ 61239 h 120615"/>
                  <a:gd name="connsiteX12" fmla="*/ 15258 w 106263"/>
                  <a:gd name="connsiteY12" fmla="*/ 16755 h 120615"/>
                  <a:gd name="connsiteX13" fmla="*/ 56335 w 106263"/>
                  <a:gd name="connsiteY13" fmla="*/ 36 h 120615"/>
                  <a:gd name="connsiteX14" fmla="*/ 92649 w 106263"/>
                  <a:gd name="connsiteY14" fmla="*/ 14964 h 120615"/>
                  <a:gd name="connsiteX15" fmla="*/ 106341 w 106263"/>
                  <a:gd name="connsiteY15" fmla="*/ 55567 h 120615"/>
                  <a:gd name="connsiteX16" fmla="*/ 87291 w 106263"/>
                  <a:gd name="connsiteY16" fmla="*/ 49894 h 120615"/>
                  <a:gd name="connsiteX17" fmla="*/ 78659 w 106263"/>
                  <a:gd name="connsiteY17" fmla="*/ 25114 h 120615"/>
                  <a:gd name="connsiteX18" fmla="*/ 56335 w 106263"/>
                  <a:gd name="connsiteY18" fmla="*/ 15859 h 120615"/>
                  <a:gd name="connsiteX19" fmla="*/ 31034 w 106263"/>
                  <a:gd name="connsiteY19" fmla="*/ 24816 h 120615"/>
                  <a:gd name="connsiteX20" fmla="*/ 20318 w 106263"/>
                  <a:gd name="connsiteY20" fmla="*/ 49894 h 12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263" h="120615">
                    <a:moveTo>
                      <a:pt x="106341" y="55567"/>
                    </a:moveTo>
                    <a:lnTo>
                      <a:pt x="106341" y="64822"/>
                    </a:lnTo>
                    <a:lnTo>
                      <a:pt x="19723" y="64822"/>
                    </a:lnTo>
                    <a:cubicBezTo>
                      <a:pt x="20467" y="77809"/>
                      <a:pt x="24336" y="87661"/>
                      <a:pt x="31331" y="94379"/>
                    </a:cubicBezTo>
                    <a:cubicBezTo>
                      <a:pt x="38252" y="101171"/>
                      <a:pt x="48000" y="104529"/>
                      <a:pt x="60502" y="104529"/>
                    </a:cubicBezTo>
                    <a:cubicBezTo>
                      <a:pt x="67794" y="104529"/>
                      <a:pt x="74864" y="103634"/>
                      <a:pt x="81635" y="101842"/>
                    </a:cubicBezTo>
                    <a:cubicBezTo>
                      <a:pt x="88333" y="100051"/>
                      <a:pt x="95104" y="97513"/>
                      <a:pt x="101876" y="94080"/>
                    </a:cubicBezTo>
                    <a:lnTo>
                      <a:pt x="101876" y="111695"/>
                    </a:lnTo>
                    <a:cubicBezTo>
                      <a:pt x="95104" y="114680"/>
                      <a:pt x="88184" y="116919"/>
                      <a:pt x="81040" y="118263"/>
                    </a:cubicBezTo>
                    <a:cubicBezTo>
                      <a:pt x="73896" y="119830"/>
                      <a:pt x="66753" y="120651"/>
                      <a:pt x="59609" y="120651"/>
                    </a:cubicBezTo>
                    <a:cubicBezTo>
                      <a:pt x="41154" y="120651"/>
                      <a:pt x="26569" y="115427"/>
                      <a:pt x="15853" y="104828"/>
                    </a:cubicBezTo>
                    <a:cubicBezTo>
                      <a:pt x="5286" y="94080"/>
                      <a:pt x="78" y="79600"/>
                      <a:pt x="78" y="61239"/>
                    </a:cubicBezTo>
                    <a:cubicBezTo>
                      <a:pt x="78" y="42580"/>
                      <a:pt x="5138" y="27727"/>
                      <a:pt x="15258" y="16755"/>
                    </a:cubicBezTo>
                    <a:cubicBezTo>
                      <a:pt x="25378" y="5634"/>
                      <a:pt x="39070" y="36"/>
                      <a:pt x="56335" y="36"/>
                    </a:cubicBezTo>
                    <a:cubicBezTo>
                      <a:pt x="71589" y="36"/>
                      <a:pt x="83719" y="5037"/>
                      <a:pt x="92649" y="14964"/>
                    </a:cubicBezTo>
                    <a:cubicBezTo>
                      <a:pt x="101727" y="24965"/>
                      <a:pt x="106341" y="38475"/>
                      <a:pt x="106341" y="55567"/>
                    </a:cubicBezTo>
                    <a:close/>
                    <a:moveTo>
                      <a:pt x="87291" y="49894"/>
                    </a:moveTo>
                    <a:cubicBezTo>
                      <a:pt x="87291" y="39594"/>
                      <a:pt x="84389" y="31309"/>
                      <a:pt x="78659" y="25114"/>
                    </a:cubicBezTo>
                    <a:cubicBezTo>
                      <a:pt x="73078" y="18994"/>
                      <a:pt x="65636" y="15859"/>
                      <a:pt x="56335" y="15859"/>
                    </a:cubicBezTo>
                    <a:cubicBezTo>
                      <a:pt x="45768" y="15859"/>
                      <a:pt x="37359" y="18845"/>
                      <a:pt x="31034" y="24816"/>
                    </a:cubicBezTo>
                    <a:cubicBezTo>
                      <a:pt x="24857" y="30787"/>
                      <a:pt x="21286" y="39146"/>
                      <a:pt x="20318" y="49894"/>
                    </a:cubicBezTo>
                    <a:close/>
                  </a:path>
                </a:pathLst>
              </a:custGeom>
              <a:solidFill>
                <a:srgbClr val="000000"/>
              </a:solidFill>
              <a:ln w="19050" cap="flat">
                <a:noFill/>
                <a:prstDash val="solid"/>
                <a:miter/>
              </a:ln>
            </p:spPr>
            <p:txBody>
              <a:bodyPr rtlCol="0" anchor="ctr"/>
              <a:lstStyle/>
              <a:p>
                <a:endParaRPr lang="de-CH"/>
              </a:p>
            </p:txBody>
          </p:sp>
          <p:sp>
            <p:nvSpPr>
              <p:cNvPr id="10" name="Freihandform: Form 9">
                <a:extLst>
                  <a:ext uri="{FF2B5EF4-FFF2-40B4-BE49-F238E27FC236}">
                    <a16:creationId xmlns:a16="http://schemas.microsoft.com/office/drawing/2014/main" id="{83EBC349-2785-487C-ABA2-9E0A5D5038CE}"/>
                  </a:ext>
                </a:extLst>
              </p:cNvPr>
              <p:cNvSpPr/>
              <p:nvPr/>
            </p:nvSpPr>
            <p:spPr>
              <a:xfrm>
                <a:off x="1769963" y="2074265"/>
                <a:ext cx="153590" cy="114942"/>
              </a:xfrm>
              <a:custGeom>
                <a:avLst/>
                <a:gdLst>
                  <a:gd name="connsiteX0" fmla="*/ 84 w 153590"/>
                  <a:gd name="connsiteY0" fmla="*/ 36 h 114942"/>
                  <a:gd name="connsiteX1" fmla="*/ 18837 w 153590"/>
                  <a:gd name="connsiteY1" fmla="*/ 36 h 114942"/>
                  <a:gd name="connsiteX2" fmla="*/ 42351 w 153590"/>
                  <a:gd name="connsiteY2" fmla="*/ 89602 h 114942"/>
                  <a:gd name="connsiteX3" fmla="*/ 65866 w 153590"/>
                  <a:gd name="connsiteY3" fmla="*/ 36 h 114942"/>
                  <a:gd name="connsiteX4" fmla="*/ 87893 w 153590"/>
                  <a:gd name="connsiteY4" fmla="*/ 36 h 114942"/>
                  <a:gd name="connsiteX5" fmla="*/ 111408 w 153590"/>
                  <a:gd name="connsiteY5" fmla="*/ 89602 h 114942"/>
                  <a:gd name="connsiteX6" fmla="*/ 134923 w 153590"/>
                  <a:gd name="connsiteY6" fmla="*/ 36 h 114942"/>
                  <a:gd name="connsiteX7" fmla="*/ 153675 w 153590"/>
                  <a:gd name="connsiteY7" fmla="*/ 36 h 114942"/>
                  <a:gd name="connsiteX8" fmla="*/ 123909 w 153590"/>
                  <a:gd name="connsiteY8" fmla="*/ 114979 h 114942"/>
                  <a:gd name="connsiteX9" fmla="*/ 101585 w 153590"/>
                  <a:gd name="connsiteY9" fmla="*/ 114979 h 114942"/>
                  <a:gd name="connsiteX10" fmla="*/ 76880 w 153590"/>
                  <a:gd name="connsiteY10" fmla="*/ 20636 h 114942"/>
                  <a:gd name="connsiteX11" fmla="*/ 52174 w 153590"/>
                  <a:gd name="connsiteY11" fmla="*/ 114979 h 114942"/>
                  <a:gd name="connsiteX12" fmla="*/ 29850 w 153590"/>
                  <a:gd name="connsiteY12" fmla="*/ 114979 h 114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590" h="114942">
                    <a:moveTo>
                      <a:pt x="84" y="36"/>
                    </a:moveTo>
                    <a:lnTo>
                      <a:pt x="18837" y="36"/>
                    </a:lnTo>
                    <a:lnTo>
                      <a:pt x="42351" y="89602"/>
                    </a:lnTo>
                    <a:lnTo>
                      <a:pt x="65866" y="36"/>
                    </a:lnTo>
                    <a:lnTo>
                      <a:pt x="87893" y="36"/>
                    </a:lnTo>
                    <a:lnTo>
                      <a:pt x="111408" y="89602"/>
                    </a:lnTo>
                    <a:lnTo>
                      <a:pt x="134923" y="36"/>
                    </a:lnTo>
                    <a:lnTo>
                      <a:pt x="153675" y="36"/>
                    </a:lnTo>
                    <a:lnTo>
                      <a:pt x="123909" y="114979"/>
                    </a:lnTo>
                    <a:lnTo>
                      <a:pt x="101585" y="114979"/>
                    </a:lnTo>
                    <a:lnTo>
                      <a:pt x="76880" y="20636"/>
                    </a:lnTo>
                    <a:lnTo>
                      <a:pt x="52174" y="114979"/>
                    </a:lnTo>
                    <a:lnTo>
                      <a:pt x="29850" y="114979"/>
                    </a:lnTo>
                    <a:close/>
                  </a:path>
                </a:pathLst>
              </a:custGeom>
              <a:solidFill>
                <a:srgbClr val="000000"/>
              </a:solidFill>
              <a:ln w="19050" cap="flat">
                <a:noFill/>
                <a:prstDash val="solid"/>
                <a:miter/>
              </a:ln>
            </p:spPr>
            <p:txBody>
              <a:bodyPr rtlCol="0" anchor="ctr"/>
              <a:lstStyle/>
              <a:p>
                <a:endParaRPr lang="de-CH"/>
              </a:p>
            </p:txBody>
          </p:sp>
          <p:sp>
            <p:nvSpPr>
              <p:cNvPr id="12" name="Freihandform: Form 11">
                <a:extLst>
                  <a:ext uri="{FF2B5EF4-FFF2-40B4-BE49-F238E27FC236}">
                    <a16:creationId xmlns:a16="http://schemas.microsoft.com/office/drawing/2014/main" id="{281CAD7E-12D4-4223-8EB5-774CE0817842}"/>
                  </a:ext>
                </a:extLst>
              </p:cNvPr>
              <p:cNvSpPr/>
              <p:nvPr/>
            </p:nvSpPr>
            <p:spPr>
              <a:xfrm>
                <a:off x="1944027" y="2071578"/>
                <a:ext cx="106263" cy="120615"/>
              </a:xfrm>
              <a:custGeom>
                <a:avLst/>
                <a:gdLst>
                  <a:gd name="connsiteX0" fmla="*/ 106357 w 106263"/>
                  <a:gd name="connsiteY0" fmla="*/ 55567 h 120615"/>
                  <a:gd name="connsiteX1" fmla="*/ 106357 w 106263"/>
                  <a:gd name="connsiteY1" fmla="*/ 64822 h 120615"/>
                  <a:gd name="connsiteX2" fmla="*/ 19739 w 106263"/>
                  <a:gd name="connsiteY2" fmla="*/ 64822 h 120615"/>
                  <a:gd name="connsiteX3" fmla="*/ 31347 w 106263"/>
                  <a:gd name="connsiteY3" fmla="*/ 94379 h 120615"/>
                  <a:gd name="connsiteX4" fmla="*/ 60518 w 106263"/>
                  <a:gd name="connsiteY4" fmla="*/ 104529 h 120615"/>
                  <a:gd name="connsiteX5" fmla="*/ 81651 w 106263"/>
                  <a:gd name="connsiteY5" fmla="*/ 101842 h 120615"/>
                  <a:gd name="connsiteX6" fmla="*/ 101892 w 106263"/>
                  <a:gd name="connsiteY6" fmla="*/ 94080 h 120615"/>
                  <a:gd name="connsiteX7" fmla="*/ 101892 w 106263"/>
                  <a:gd name="connsiteY7" fmla="*/ 111695 h 120615"/>
                  <a:gd name="connsiteX8" fmla="*/ 81056 w 106263"/>
                  <a:gd name="connsiteY8" fmla="*/ 118263 h 120615"/>
                  <a:gd name="connsiteX9" fmla="*/ 59625 w 106263"/>
                  <a:gd name="connsiteY9" fmla="*/ 120651 h 120615"/>
                  <a:gd name="connsiteX10" fmla="*/ 15869 w 106263"/>
                  <a:gd name="connsiteY10" fmla="*/ 104828 h 120615"/>
                  <a:gd name="connsiteX11" fmla="*/ 93 w 106263"/>
                  <a:gd name="connsiteY11" fmla="*/ 61239 h 120615"/>
                  <a:gd name="connsiteX12" fmla="*/ 15274 w 106263"/>
                  <a:gd name="connsiteY12" fmla="*/ 16755 h 120615"/>
                  <a:gd name="connsiteX13" fmla="*/ 56350 w 106263"/>
                  <a:gd name="connsiteY13" fmla="*/ 36 h 120615"/>
                  <a:gd name="connsiteX14" fmla="*/ 92664 w 106263"/>
                  <a:gd name="connsiteY14" fmla="*/ 14964 h 120615"/>
                  <a:gd name="connsiteX15" fmla="*/ 106357 w 106263"/>
                  <a:gd name="connsiteY15" fmla="*/ 55567 h 120615"/>
                  <a:gd name="connsiteX16" fmla="*/ 87307 w 106263"/>
                  <a:gd name="connsiteY16" fmla="*/ 49894 h 120615"/>
                  <a:gd name="connsiteX17" fmla="*/ 78675 w 106263"/>
                  <a:gd name="connsiteY17" fmla="*/ 25114 h 120615"/>
                  <a:gd name="connsiteX18" fmla="*/ 56350 w 106263"/>
                  <a:gd name="connsiteY18" fmla="*/ 15859 h 120615"/>
                  <a:gd name="connsiteX19" fmla="*/ 31050 w 106263"/>
                  <a:gd name="connsiteY19" fmla="*/ 24816 h 120615"/>
                  <a:gd name="connsiteX20" fmla="*/ 20334 w 106263"/>
                  <a:gd name="connsiteY20" fmla="*/ 49894 h 12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263" h="120615">
                    <a:moveTo>
                      <a:pt x="106357" y="55567"/>
                    </a:moveTo>
                    <a:lnTo>
                      <a:pt x="106357" y="64822"/>
                    </a:lnTo>
                    <a:lnTo>
                      <a:pt x="19739" y="64822"/>
                    </a:lnTo>
                    <a:cubicBezTo>
                      <a:pt x="20483" y="77809"/>
                      <a:pt x="24352" y="87661"/>
                      <a:pt x="31347" y="94379"/>
                    </a:cubicBezTo>
                    <a:cubicBezTo>
                      <a:pt x="38268" y="101171"/>
                      <a:pt x="48016" y="104529"/>
                      <a:pt x="60518" y="104529"/>
                    </a:cubicBezTo>
                    <a:cubicBezTo>
                      <a:pt x="67810" y="104529"/>
                      <a:pt x="74879" y="103634"/>
                      <a:pt x="81651" y="101842"/>
                    </a:cubicBezTo>
                    <a:cubicBezTo>
                      <a:pt x="88348" y="100051"/>
                      <a:pt x="95120" y="97513"/>
                      <a:pt x="101892" y="94080"/>
                    </a:cubicBezTo>
                    <a:lnTo>
                      <a:pt x="101892" y="111695"/>
                    </a:lnTo>
                    <a:cubicBezTo>
                      <a:pt x="95120" y="114680"/>
                      <a:pt x="88200" y="116919"/>
                      <a:pt x="81056" y="118263"/>
                    </a:cubicBezTo>
                    <a:cubicBezTo>
                      <a:pt x="73912" y="119830"/>
                      <a:pt x="66768" y="120651"/>
                      <a:pt x="59625" y="120651"/>
                    </a:cubicBezTo>
                    <a:cubicBezTo>
                      <a:pt x="41170" y="120651"/>
                      <a:pt x="26585" y="115427"/>
                      <a:pt x="15869" y="104828"/>
                    </a:cubicBezTo>
                    <a:cubicBezTo>
                      <a:pt x="5302" y="94080"/>
                      <a:pt x="93" y="79600"/>
                      <a:pt x="93" y="61239"/>
                    </a:cubicBezTo>
                    <a:cubicBezTo>
                      <a:pt x="93" y="42580"/>
                      <a:pt x="5153" y="27727"/>
                      <a:pt x="15274" y="16755"/>
                    </a:cubicBezTo>
                    <a:cubicBezTo>
                      <a:pt x="25394" y="5634"/>
                      <a:pt x="39086" y="36"/>
                      <a:pt x="56350" y="36"/>
                    </a:cubicBezTo>
                    <a:cubicBezTo>
                      <a:pt x="71605" y="36"/>
                      <a:pt x="83735" y="5037"/>
                      <a:pt x="92664" y="14964"/>
                    </a:cubicBezTo>
                    <a:cubicBezTo>
                      <a:pt x="101743" y="24965"/>
                      <a:pt x="106357" y="38475"/>
                      <a:pt x="106357" y="55567"/>
                    </a:cubicBezTo>
                    <a:close/>
                    <a:moveTo>
                      <a:pt x="87307" y="49894"/>
                    </a:moveTo>
                    <a:cubicBezTo>
                      <a:pt x="87307" y="39594"/>
                      <a:pt x="84404" y="31309"/>
                      <a:pt x="78675" y="25114"/>
                    </a:cubicBezTo>
                    <a:cubicBezTo>
                      <a:pt x="73094" y="18994"/>
                      <a:pt x="65652" y="15859"/>
                      <a:pt x="56350" y="15859"/>
                    </a:cubicBezTo>
                    <a:cubicBezTo>
                      <a:pt x="45783" y="15859"/>
                      <a:pt x="37375" y="18845"/>
                      <a:pt x="31050" y="24816"/>
                    </a:cubicBezTo>
                    <a:cubicBezTo>
                      <a:pt x="24873" y="30787"/>
                      <a:pt x="21301" y="39146"/>
                      <a:pt x="20334" y="49894"/>
                    </a:cubicBezTo>
                    <a:close/>
                  </a:path>
                </a:pathLst>
              </a:custGeom>
              <a:solidFill>
                <a:srgbClr val="000000"/>
              </a:solidFill>
              <a:ln w="19050" cap="flat">
                <a:noFill/>
                <a:prstDash val="solid"/>
                <a:miter/>
              </a:ln>
            </p:spPr>
            <p:txBody>
              <a:bodyPr rtlCol="0" anchor="ctr"/>
              <a:lstStyle/>
              <a:p>
                <a:endParaRPr lang="de-CH"/>
              </a:p>
            </p:txBody>
          </p:sp>
          <p:sp>
            <p:nvSpPr>
              <p:cNvPr id="14" name="Freihandform: Form 13">
                <a:extLst>
                  <a:ext uri="{FF2B5EF4-FFF2-40B4-BE49-F238E27FC236}">
                    <a16:creationId xmlns:a16="http://schemas.microsoft.com/office/drawing/2014/main" id="{9756A895-0431-4487-9C1B-D968DDD97BE8}"/>
                  </a:ext>
                </a:extLst>
              </p:cNvPr>
              <p:cNvSpPr/>
              <p:nvPr/>
            </p:nvSpPr>
            <p:spPr>
              <a:xfrm>
                <a:off x="2072951" y="2071578"/>
                <a:ext cx="102393" cy="161218"/>
              </a:xfrm>
              <a:custGeom>
                <a:avLst/>
                <a:gdLst>
                  <a:gd name="connsiteX0" fmla="*/ 83741 w 102393"/>
                  <a:gd name="connsiteY0" fmla="*/ 58851 h 161218"/>
                  <a:gd name="connsiteX1" fmla="*/ 75110 w 102393"/>
                  <a:gd name="connsiteY1" fmla="*/ 27204 h 161218"/>
                  <a:gd name="connsiteX2" fmla="*/ 51595 w 102393"/>
                  <a:gd name="connsiteY2" fmla="*/ 15859 h 161218"/>
                  <a:gd name="connsiteX3" fmla="*/ 27782 w 102393"/>
                  <a:gd name="connsiteY3" fmla="*/ 27204 h 161218"/>
                  <a:gd name="connsiteX4" fmla="*/ 19448 w 102393"/>
                  <a:gd name="connsiteY4" fmla="*/ 58851 h 161218"/>
                  <a:gd name="connsiteX5" fmla="*/ 27782 w 102393"/>
                  <a:gd name="connsiteY5" fmla="*/ 90497 h 161218"/>
                  <a:gd name="connsiteX6" fmla="*/ 51595 w 102393"/>
                  <a:gd name="connsiteY6" fmla="*/ 101842 h 161218"/>
                  <a:gd name="connsiteX7" fmla="*/ 75110 w 102393"/>
                  <a:gd name="connsiteY7" fmla="*/ 90497 h 161218"/>
                  <a:gd name="connsiteX8" fmla="*/ 83741 w 102393"/>
                  <a:gd name="connsiteY8" fmla="*/ 58851 h 161218"/>
                  <a:gd name="connsiteX9" fmla="*/ 102494 w 102393"/>
                  <a:gd name="connsiteY9" fmla="*/ 103335 h 161218"/>
                  <a:gd name="connsiteX10" fmla="*/ 89397 w 102393"/>
                  <a:gd name="connsiteY10" fmla="*/ 146924 h 161218"/>
                  <a:gd name="connsiteX11" fmla="*/ 49809 w 102393"/>
                  <a:gd name="connsiteY11" fmla="*/ 161255 h 161218"/>
                  <a:gd name="connsiteX12" fmla="*/ 30759 w 102393"/>
                  <a:gd name="connsiteY12" fmla="*/ 159762 h 161218"/>
                  <a:gd name="connsiteX13" fmla="*/ 13792 w 102393"/>
                  <a:gd name="connsiteY13" fmla="*/ 155283 h 161218"/>
                  <a:gd name="connsiteX14" fmla="*/ 13792 w 102393"/>
                  <a:gd name="connsiteY14" fmla="*/ 137072 h 161218"/>
                  <a:gd name="connsiteX15" fmla="*/ 30163 w 102393"/>
                  <a:gd name="connsiteY15" fmla="*/ 143640 h 161218"/>
                  <a:gd name="connsiteX16" fmla="*/ 46832 w 102393"/>
                  <a:gd name="connsiteY16" fmla="*/ 145730 h 161218"/>
                  <a:gd name="connsiteX17" fmla="*/ 74514 w 102393"/>
                  <a:gd name="connsiteY17" fmla="*/ 135878 h 161218"/>
                  <a:gd name="connsiteX18" fmla="*/ 83741 w 102393"/>
                  <a:gd name="connsiteY18" fmla="*/ 106918 h 161218"/>
                  <a:gd name="connsiteX19" fmla="*/ 83741 w 102393"/>
                  <a:gd name="connsiteY19" fmla="*/ 97364 h 161218"/>
                  <a:gd name="connsiteX20" fmla="*/ 68561 w 102393"/>
                  <a:gd name="connsiteY20" fmla="*/ 112590 h 161218"/>
                  <a:gd name="connsiteX21" fmla="*/ 46832 w 102393"/>
                  <a:gd name="connsiteY21" fmla="*/ 117666 h 161218"/>
                  <a:gd name="connsiteX22" fmla="*/ 12899 w 102393"/>
                  <a:gd name="connsiteY22" fmla="*/ 101544 h 161218"/>
                  <a:gd name="connsiteX23" fmla="*/ 100 w 102393"/>
                  <a:gd name="connsiteY23" fmla="*/ 58851 h 161218"/>
                  <a:gd name="connsiteX24" fmla="*/ 12899 w 102393"/>
                  <a:gd name="connsiteY24" fmla="*/ 16158 h 161218"/>
                  <a:gd name="connsiteX25" fmla="*/ 46832 w 102393"/>
                  <a:gd name="connsiteY25" fmla="*/ 36 h 161218"/>
                  <a:gd name="connsiteX26" fmla="*/ 68561 w 102393"/>
                  <a:gd name="connsiteY26" fmla="*/ 5111 h 161218"/>
                  <a:gd name="connsiteX27" fmla="*/ 83741 w 102393"/>
                  <a:gd name="connsiteY27" fmla="*/ 20039 h 161218"/>
                  <a:gd name="connsiteX28" fmla="*/ 83741 w 102393"/>
                  <a:gd name="connsiteY28" fmla="*/ 2723 h 161218"/>
                  <a:gd name="connsiteX29" fmla="*/ 102494 w 102393"/>
                  <a:gd name="connsiteY29" fmla="*/ 2723 h 161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393" h="161218">
                    <a:moveTo>
                      <a:pt x="83741" y="58851"/>
                    </a:moveTo>
                    <a:cubicBezTo>
                      <a:pt x="83741" y="45117"/>
                      <a:pt x="80839" y="34593"/>
                      <a:pt x="75110" y="27204"/>
                    </a:cubicBezTo>
                    <a:cubicBezTo>
                      <a:pt x="69528" y="19666"/>
                      <a:pt x="61715" y="15859"/>
                      <a:pt x="51595" y="15859"/>
                    </a:cubicBezTo>
                    <a:cubicBezTo>
                      <a:pt x="41474" y="15859"/>
                      <a:pt x="33512" y="19666"/>
                      <a:pt x="27782" y="27204"/>
                    </a:cubicBezTo>
                    <a:cubicBezTo>
                      <a:pt x="22201" y="34593"/>
                      <a:pt x="19448" y="45117"/>
                      <a:pt x="19448" y="58851"/>
                    </a:cubicBezTo>
                    <a:cubicBezTo>
                      <a:pt x="19448" y="72435"/>
                      <a:pt x="22201" y="82959"/>
                      <a:pt x="27782" y="90497"/>
                    </a:cubicBezTo>
                    <a:cubicBezTo>
                      <a:pt x="33512" y="98111"/>
                      <a:pt x="41474" y="101842"/>
                      <a:pt x="51595" y="101842"/>
                    </a:cubicBezTo>
                    <a:cubicBezTo>
                      <a:pt x="61715" y="101842"/>
                      <a:pt x="69528" y="98111"/>
                      <a:pt x="75110" y="90497"/>
                    </a:cubicBezTo>
                    <a:cubicBezTo>
                      <a:pt x="80839" y="82959"/>
                      <a:pt x="83741" y="72435"/>
                      <a:pt x="83741" y="58851"/>
                    </a:cubicBezTo>
                    <a:close/>
                    <a:moveTo>
                      <a:pt x="102494" y="103335"/>
                    </a:moveTo>
                    <a:cubicBezTo>
                      <a:pt x="102494" y="123040"/>
                      <a:pt x="98103" y="137520"/>
                      <a:pt x="89397" y="146924"/>
                    </a:cubicBezTo>
                    <a:cubicBezTo>
                      <a:pt x="80839" y="156478"/>
                      <a:pt x="67668" y="161255"/>
                      <a:pt x="49809" y="161255"/>
                    </a:cubicBezTo>
                    <a:cubicBezTo>
                      <a:pt x="43037" y="161255"/>
                      <a:pt x="36712" y="160732"/>
                      <a:pt x="30759" y="159762"/>
                    </a:cubicBezTo>
                    <a:cubicBezTo>
                      <a:pt x="24954" y="158717"/>
                      <a:pt x="19299" y="157224"/>
                      <a:pt x="13792" y="155283"/>
                    </a:cubicBezTo>
                    <a:lnTo>
                      <a:pt x="13792" y="137072"/>
                    </a:lnTo>
                    <a:cubicBezTo>
                      <a:pt x="19299" y="140057"/>
                      <a:pt x="24806" y="142222"/>
                      <a:pt x="30163" y="143640"/>
                    </a:cubicBezTo>
                    <a:cubicBezTo>
                      <a:pt x="35521" y="144983"/>
                      <a:pt x="41028" y="145730"/>
                      <a:pt x="46832" y="145730"/>
                    </a:cubicBezTo>
                    <a:cubicBezTo>
                      <a:pt x="59110" y="145730"/>
                      <a:pt x="68338" y="142446"/>
                      <a:pt x="74514" y="135878"/>
                    </a:cubicBezTo>
                    <a:cubicBezTo>
                      <a:pt x="80616" y="129459"/>
                      <a:pt x="83741" y="119830"/>
                      <a:pt x="83741" y="106918"/>
                    </a:cubicBezTo>
                    <a:lnTo>
                      <a:pt x="83741" y="97364"/>
                    </a:lnTo>
                    <a:cubicBezTo>
                      <a:pt x="79723" y="104156"/>
                      <a:pt x="74663" y="109232"/>
                      <a:pt x="68561" y="112590"/>
                    </a:cubicBezTo>
                    <a:cubicBezTo>
                      <a:pt x="62608" y="116024"/>
                      <a:pt x="55315" y="117666"/>
                      <a:pt x="46832" y="117666"/>
                    </a:cubicBezTo>
                    <a:cubicBezTo>
                      <a:pt x="32693" y="117666"/>
                      <a:pt x="21382" y="112292"/>
                      <a:pt x="12899" y="101544"/>
                    </a:cubicBezTo>
                    <a:cubicBezTo>
                      <a:pt x="4342" y="90796"/>
                      <a:pt x="100" y="76615"/>
                      <a:pt x="100" y="58851"/>
                    </a:cubicBezTo>
                    <a:cubicBezTo>
                      <a:pt x="100" y="41162"/>
                      <a:pt x="4342" y="26906"/>
                      <a:pt x="12899" y="16158"/>
                    </a:cubicBezTo>
                    <a:cubicBezTo>
                      <a:pt x="21382" y="5410"/>
                      <a:pt x="32693" y="36"/>
                      <a:pt x="46832" y="36"/>
                    </a:cubicBezTo>
                    <a:cubicBezTo>
                      <a:pt x="55315" y="36"/>
                      <a:pt x="62608" y="1753"/>
                      <a:pt x="68561" y="5111"/>
                    </a:cubicBezTo>
                    <a:cubicBezTo>
                      <a:pt x="74663" y="8321"/>
                      <a:pt x="79723" y="13321"/>
                      <a:pt x="83741" y="20039"/>
                    </a:cubicBezTo>
                    <a:lnTo>
                      <a:pt x="83741" y="2723"/>
                    </a:lnTo>
                    <a:lnTo>
                      <a:pt x="102494" y="2723"/>
                    </a:lnTo>
                    <a:close/>
                  </a:path>
                </a:pathLst>
              </a:custGeom>
              <a:solidFill>
                <a:srgbClr val="000000"/>
              </a:solidFill>
              <a:ln w="19050" cap="flat">
                <a:noFill/>
                <a:prstDash val="solid"/>
                <a:miter/>
              </a:ln>
            </p:spPr>
            <p:txBody>
              <a:bodyPr rtlCol="0" anchor="ctr"/>
              <a:lstStyle/>
              <a:p>
                <a:endParaRPr lang="de-CH"/>
              </a:p>
            </p:txBody>
          </p:sp>
          <p:sp>
            <p:nvSpPr>
              <p:cNvPr id="21" name="Freihandform: Form 20">
                <a:extLst>
                  <a:ext uri="{FF2B5EF4-FFF2-40B4-BE49-F238E27FC236}">
                    <a16:creationId xmlns:a16="http://schemas.microsoft.com/office/drawing/2014/main" id="{F37185E8-5527-46A8-A5F1-2BFA1C1D2E17}"/>
                  </a:ext>
                </a:extLst>
              </p:cNvPr>
              <p:cNvSpPr/>
              <p:nvPr/>
            </p:nvSpPr>
            <p:spPr>
              <a:xfrm>
                <a:off x="2205959" y="2071578"/>
                <a:ext cx="106263" cy="120615"/>
              </a:xfrm>
              <a:custGeom>
                <a:avLst/>
                <a:gdLst>
                  <a:gd name="connsiteX0" fmla="*/ 106370 w 106263"/>
                  <a:gd name="connsiteY0" fmla="*/ 55567 h 120615"/>
                  <a:gd name="connsiteX1" fmla="*/ 106370 w 106263"/>
                  <a:gd name="connsiteY1" fmla="*/ 64822 h 120615"/>
                  <a:gd name="connsiteX2" fmla="*/ 19752 w 106263"/>
                  <a:gd name="connsiteY2" fmla="*/ 64822 h 120615"/>
                  <a:gd name="connsiteX3" fmla="*/ 31361 w 106263"/>
                  <a:gd name="connsiteY3" fmla="*/ 94379 h 120615"/>
                  <a:gd name="connsiteX4" fmla="*/ 60531 w 106263"/>
                  <a:gd name="connsiteY4" fmla="*/ 104529 h 120615"/>
                  <a:gd name="connsiteX5" fmla="*/ 81665 w 106263"/>
                  <a:gd name="connsiteY5" fmla="*/ 101842 h 120615"/>
                  <a:gd name="connsiteX6" fmla="*/ 101906 w 106263"/>
                  <a:gd name="connsiteY6" fmla="*/ 94080 h 120615"/>
                  <a:gd name="connsiteX7" fmla="*/ 101906 w 106263"/>
                  <a:gd name="connsiteY7" fmla="*/ 111695 h 120615"/>
                  <a:gd name="connsiteX8" fmla="*/ 81070 w 106263"/>
                  <a:gd name="connsiteY8" fmla="*/ 118263 h 120615"/>
                  <a:gd name="connsiteX9" fmla="*/ 59638 w 106263"/>
                  <a:gd name="connsiteY9" fmla="*/ 120651 h 120615"/>
                  <a:gd name="connsiteX10" fmla="*/ 15883 w 106263"/>
                  <a:gd name="connsiteY10" fmla="*/ 104828 h 120615"/>
                  <a:gd name="connsiteX11" fmla="*/ 107 w 106263"/>
                  <a:gd name="connsiteY11" fmla="*/ 61239 h 120615"/>
                  <a:gd name="connsiteX12" fmla="*/ 15287 w 106263"/>
                  <a:gd name="connsiteY12" fmla="*/ 16755 h 120615"/>
                  <a:gd name="connsiteX13" fmla="*/ 56364 w 106263"/>
                  <a:gd name="connsiteY13" fmla="*/ 36 h 120615"/>
                  <a:gd name="connsiteX14" fmla="*/ 92678 w 106263"/>
                  <a:gd name="connsiteY14" fmla="*/ 14964 h 120615"/>
                  <a:gd name="connsiteX15" fmla="*/ 106370 w 106263"/>
                  <a:gd name="connsiteY15" fmla="*/ 55567 h 120615"/>
                  <a:gd name="connsiteX16" fmla="*/ 87320 w 106263"/>
                  <a:gd name="connsiteY16" fmla="*/ 49894 h 120615"/>
                  <a:gd name="connsiteX17" fmla="*/ 78688 w 106263"/>
                  <a:gd name="connsiteY17" fmla="*/ 25114 h 120615"/>
                  <a:gd name="connsiteX18" fmla="*/ 56364 w 106263"/>
                  <a:gd name="connsiteY18" fmla="*/ 15859 h 120615"/>
                  <a:gd name="connsiteX19" fmla="*/ 31063 w 106263"/>
                  <a:gd name="connsiteY19" fmla="*/ 24816 h 120615"/>
                  <a:gd name="connsiteX20" fmla="*/ 20348 w 106263"/>
                  <a:gd name="connsiteY20" fmla="*/ 49894 h 12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263" h="120615">
                    <a:moveTo>
                      <a:pt x="106370" y="55567"/>
                    </a:moveTo>
                    <a:lnTo>
                      <a:pt x="106370" y="64822"/>
                    </a:lnTo>
                    <a:lnTo>
                      <a:pt x="19752" y="64822"/>
                    </a:lnTo>
                    <a:cubicBezTo>
                      <a:pt x="20497" y="77809"/>
                      <a:pt x="24366" y="87661"/>
                      <a:pt x="31361" y="94379"/>
                    </a:cubicBezTo>
                    <a:cubicBezTo>
                      <a:pt x="38281" y="101171"/>
                      <a:pt x="48030" y="104529"/>
                      <a:pt x="60531" y="104529"/>
                    </a:cubicBezTo>
                    <a:cubicBezTo>
                      <a:pt x="67824" y="104529"/>
                      <a:pt x="74893" y="103634"/>
                      <a:pt x="81665" y="101842"/>
                    </a:cubicBezTo>
                    <a:cubicBezTo>
                      <a:pt x="88362" y="100051"/>
                      <a:pt x="95134" y="97513"/>
                      <a:pt x="101906" y="94080"/>
                    </a:cubicBezTo>
                    <a:lnTo>
                      <a:pt x="101906" y="111695"/>
                    </a:lnTo>
                    <a:cubicBezTo>
                      <a:pt x="95134" y="114680"/>
                      <a:pt x="88213" y="116919"/>
                      <a:pt x="81070" y="118263"/>
                    </a:cubicBezTo>
                    <a:cubicBezTo>
                      <a:pt x="73926" y="119830"/>
                      <a:pt x="66782" y="120651"/>
                      <a:pt x="59638" y="120651"/>
                    </a:cubicBezTo>
                    <a:cubicBezTo>
                      <a:pt x="41184" y="120651"/>
                      <a:pt x="26598" y="115427"/>
                      <a:pt x="15883" y="104828"/>
                    </a:cubicBezTo>
                    <a:cubicBezTo>
                      <a:pt x="5316" y="94080"/>
                      <a:pt x="107" y="79600"/>
                      <a:pt x="107" y="61239"/>
                    </a:cubicBezTo>
                    <a:cubicBezTo>
                      <a:pt x="107" y="42580"/>
                      <a:pt x="5167" y="27727"/>
                      <a:pt x="15287" y="16755"/>
                    </a:cubicBezTo>
                    <a:cubicBezTo>
                      <a:pt x="25408" y="5634"/>
                      <a:pt x="39100" y="36"/>
                      <a:pt x="56364" y="36"/>
                    </a:cubicBezTo>
                    <a:cubicBezTo>
                      <a:pt x="71619" y="36"/>
                      <a:pt x="83748" y="5037"/>
                      <a:pt x="92678" y="14964"/>
                    </a:cubicBezTo>
                    <a:cubicBezTo>
                      <a:pt x="101757" y="24965"/>
                      <a:pt x="106370" y="38475"/>
                      <a:pt x="106370" y="55567"/>
                    </a:cubicBezTo>
                    <a:close/>
                    <a:moveTo>
                      <a:pt x="87320" y="49894"/>
                    </a:moveTo>
                    <a:cubicBezTo>
                      <a:pt x="87320" y="39594"/>
                      <a:pt x="84418" y="31309"/>
                      <a:pt x="78688" y="25114"/>
                    </a:cubicBezTo>
                    <a:cubicBezTo>
                      <a:pt x="73107" y="18994"/>
                      <a:pt x="65666" y="15859"/>
                      <a:pt x="56364" y="15859"/>
                    </a:cubicBezTo>
                    <a:cubicBezTo>
                      <a:pt x="45797" y="15859"/>
                      <a:pt x="37389" y="18845"/>
                      <a:pt x="31063" y="24816"/>
                    </a:cubicBezTo>
                    <a:cubicBezTo>
                      <a:pt x="24887" y="30787"/>
                      <a:pt x="21315" y="39146"/>
                      <a:pt x="20348" y="49894"/>
                    </a:cubicBezTo>
                    <a:close/>
                  </a:path>
                </a:pathLst>
              </a:custGeom>
              <a:solidFill>
                <a:srgbClr val="000000"/>
              </a:solidFill>
              <a:ln w="19050" cap="flat">
                <a:noFill/>
                <a:prstDash val="solid"/>
                <a:miter/>
              </a:ln>
            </p:spPr>
            <p:txBody>
              <a:bodyPr rtlCol="0" anchor="ctr"/>
              <a:lstStyle/>
              <a:p>
                <a:endParaRPr lang="de-CH"/>
              </a:p>
            </p:txBody>
          </p:sp>
          <p:sp>
            <p:nvSpPr>
              <p:cNvPr id="22" name="Freihandform: Form 21">
                <a:extLst>
                  <a:ext uri="{FF2B5EF4-FFF2-40B4-BE49-F238E27FC236}">
                    <a16:creationId xmlns:a16="http://schemas.microsoft.com/office/drawing/2014/main" id="{06410BDD-356D-4D61-B468-55C9E782F6B7}"/>
                  </a:ext>
                </a:extLst>
              </p:cNvPr>
              <p:cNvSpPr/>
              <p:nvPr/>
            </p:nvSpPr>
            <p:spPr>
              <a:xfrm>
                <a:off x="2323280" y="2189208"/>
                <a:ext cx="19050" cy="19107"/>
              </a:xfrm>
              <a:custGeom>
                <a:avLst/>
                <a:gdLst/>
                <a:ahLst/>
                <a:cxnLst/>
                <a:rect l="l" t="t" r="r" b="b"/>
                <a:pathLst>
                  <a:path w="19050" h="19107"/>
                </a:pathLst>
              </a:custGeom>
              <a:solidFill>
                <a:srgbClr val="000000"/>
              </a:solidFill>
              <a:ln w="19050" cap="flat">
                <a:noFill/>
                <a:prstDash val="solid"/>
                <a:miter/>
              </a:ln>
            </p:spPr>
            <p:txBody>
              <a:bodyPr rtlCol="0" anchor="ctr"/>
              <a:lstStyle/>
              <a:p>
                <a:endParaRPr lang="de-CH"/>
              </a:p>
            </p:txBody>
          </p:sp>
          <p:sp>
            <p:nvSpPr>
              <p:cNvPr id="23" name="Freihandform: Form 22">
                <a:extLst>
                  <a:ext uri="{FF2B5EF4-FFF2-40B4-BE49-F238E27FC236}">
                    <a16:creationId xmlns:a16="http://schemas.microsoft.com/office/drawing/2014/main" id="{D3FBEC6E-E7B7-49C6-A8B3-CA652867EC2E}"/>
                  </a:ext>
                </a:extLst>
              </p:cNvPr>
              <p:cNvSpPr/>
              <p:nvPr/>
            </p:nvSpPr>
            <p:spPr>
              <a:xfrm>
                <a:off x="2408055" y="2029780"/>
                <a:ext cx="46732" cy="187192"/>
              </a:xfrm>
              <a:custGeom>
                <a:avLst/>
                <a:gdLst>
                  <a:gd name="connsiteX0" fmla="*/ 46849 w 46732"/>
                  <a:gd name="connsiteY0" fmla="*/ 36 h 187192"/>
                  <a:gd name="connsiteX1" fmla="*/ 26609 w 46732"/>
                  <a:gd name="connsiteY1" fmla="*/ 46909 h 187192"/>
                  <a:gd name="connsiteX2" fmla="*/ 20060 w 46732"/>
                  <a:gd name="connsiteY2" fmla="*/ 93483 h 187192"/>
                  <a:gd name="connsiteX3" fmla="*/ 26609 w 46732"/>
                  <a:gd name="connsiteY3" fmla="*/ 140356 h 187192"/>
                  <a:gd name="connsiteX4" fmla="*/ 46849 w 46732"/>
                  <a:gd name="connsiteY4" fmla="*/ 187229 h 187192"/>
                  <a:gd name="connsiteX5" fmla="*/ 30478 w 46732"/>
                  <a:gd name="connsiteY5" fmla="*/ 187229 h 187192"/>
                  <a:gd name="connsiteX6" fmla="*/ 7559 w 46732"/>
                  <a:gd name="connsiteY6" fmla="*/ 139759 h 187192"/>
                  <a:gd name="connsiteX7" fmla="*/ 117 w 46732"/>
                  <a:gd name="connsiteY7" fmla="*/ 93483 h 187192"/>
                  <a:gd name="connsiteX8" fmla="*/ 7559 w 46732"/>
                  <a:gd name="connsiteY8" fmla="*/ 47506 h 187192"/>
                  <a:gd name="connsiteX9" fmla="*/ 30478 w 46732"/>
                  <a:gd name="connsiteY9" fmla="*/ 36 h 18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32" h="187192">
                    <a:moveTo>
                      <a:pt x="46849" y="36"/>
                    </a:moveTo>
                    <a:cubicBezTo>
                      <a:pt x="37696" y="15785"/>
                      <a:pt x="30925" y="31384"/>
                      <a:pt x="26609" y="46909"/>
                    </a:cubicBezTo>
                    <a:cubicBezTo>
                      <a:pt x="22218" y="62284"/>
                      <a:pt x="20060" y="77809"/>
                      <a:pt x="20060" y="93483"/>
                    </a:cubicBezTo>
                    <a:cubicBezTo>
                      <a:pt x="20060" y="109232"/>
                      <a:pt x="22218" y="124831"/>
                      <a:pt x="26609" y="140356"/>
                    </a:cubicBezTo>
                    <a:cubicBezTo>
                      <a:pt x="31148" y="155881"/>
                      <a:pt x="37920" y="171480"/>
                      <a:pt x="46849" y="187229"/>
                    </a:cubicBezTo>
                    <a:lnTo>
                      <a:pt x="30478" y="187229"/>
                    </a:lnTo>
                    <a:cubicBezTo>
                      <a:pt x="20358" y="171107"/>
                      <a:pt x="12693" y="155283"/>
                      <a:pt x="7559" y="139759"/>
                    </a:cubicBezTo>
                    <a:cubicBezTo>
                      <a:pt x="2573" y="124234"/>
                      <a:pt x="117" y="108858"/>
                      <a:pt x="117" y="93483"/>
                    </a:cubicBezTo>
                    <a:cubicBezTo>
                      <a:pt x="117" y="78182"/>
                      <a:pt x="2573" y="62881"/>
                      <a:pt x="7559" y="47506"/>
                    </a:cubicBezTo>
                    <a:cubicBezTo>
                      <a:pt x="12470" y="31981"/>
                      <a:pt x="20135" y="16158"/>
                      <a:pt x="30478" y="36"/>
                    </a:cubicBezTo>
                    <a:close/>
                  </a:path>
                </a:pathLst>
              </a:custGeom>
              <a:solidFill>
                <a:srgbClr val="000000"/>
              </a:solidFill>
              <a:ln w="19050" cap="flat">
                <a:noFill/>
                <a:prstDash val="solid"/>
                <a:miter/>
              </a:ln>
            </p:spPr>
            <p:txBody>
              <a:bodyPr rtlCol="0" anchor="ctr"/>
              <a:lstStyle/>
              <a:p>
                <a:endParaRPr lang="de-CH"/>
              </a:p>
            </p:txBody>
          </p:sp>
          <p:sp>
            <p:nvSpPr>
              <p:cNvPr id="24" name="Freihandform: Form 23">
                <a:extLst>
                  <a:ext uri="{FF2B5EF4-FFF2-40B4-BE49-F238E27FC236}">
                    <a16:creationId xmlns:a16="http://schemas.microsoft.com/office/drawing/2014/main" id="{A4298F72-A2B0-43E7-9C14-EB6FA24EE642}"/>
                  </a:ext>
                </a:extLst>
              </p:cNvPr>
              <p:cNvSpPr/>
              <p:nvPr/>
            </p:nvSpPr>
            <p:spPr>
              <a:xfrm>
                <a:off x="2477595" y="2074265"/>
                <a:ext cx="111323" cy="114942"/>
              </a:xfrm>
              <a:custGeom>
                <a:avLst/>
                <a:gdLst>
                  <a:gd name="connsiteX0" fmla="*/ 109064 w 111323"/>
                  <a:gd name="connsiteY0" fmla="*/ 36 h 114942"/>
                  <a:gd name="connsiteX1" fmla="*/ 67690 w 111323"/>
                  <a:gd name="connsiteY1" fmla="*/ 55865 h 114942"/>
                  <a:gd name="connsiteX2" fmla="*/ 111445 w 111323"/>
                  <a:gd name="connsiteY2" fmla="*/ 114979 h 114942"/>
                  <a:gd name="connsiteX3" fmla="*/ 89121 w 111323"/>
                  <a:gd name="connsiteY3" fmla="*/ 114979 h 114942"/>
                  <a:gd name="connsiteX4" fmla="*/ 55783 w 111323"/>
                  <a:gd name="connsiteY4" fmla="*/ 69897 h 114942"/>
                  <a:gd name="connsiteX5" fmla="*/ 22446 w 111323"/>
                  <a:gd name="connsiteY5" fmla="*/ 114979 h 114942"/>
                  <a:gd name="connsiteX6" fmla="*/ 122 w 111323"/>
                  <a:gd name="connsiteY6" fmla="*/ 114979 h 114942"/>
                  <a:gd name="connsiteX7" fmla="*/ 44770 w 111323"/>
                  <a:gd name="connsiteY7" fmla="*/ 54970 h 114942"/>
                  <a:gd name="connsiteX8" fmla="*/ 3991 w 111323"/>
                  <a:gd name="connsiteY8" fmla="*/ 36 h 114942"/>
                  <a:gd name="connsiteX9" fmla="*/ 26315 w 111323"/>
                  <a:gd name="connsiteY9" fmla="*/ 36 h 114942"/>
                  <a:gd name="connsiteX10" fmla="*/ 56676 w 111323"/>
                  <a:gd name="connsiteY10" fmla="*/ 40938 h 114942"/>
                  <a:gd name="connsiteX11" fmla="*/ 87037 w 111323"/>
                  <a:gd name="connsiteY11" fmla="*/ 36 h 114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323" h="114942">
                    <a:moveTo>
                      <a:pt x="109064" y="36"/>
                    </a:moveTo>
                    <a:lnTo>
                      <a:pt x="67690" y="55865"/>
                    </a:lnTo>
                    <a:lnTo>
                      <a:pt x="111445" y="114979"/>
                    </a:lnTo>
                    <a:lnTo>
                      <a:pt x="89121" y="114979"/>
                    </a:lnTo>
                    <a:lnTo>
                      <a:pt x="55783" y="69897"/>
                    </a:lnTo>
                    <a:lnTo>
                      <a:pt x="22446" y="114979"/>
                    </a:lnTo>
                    <a:lnTo>
                      <a:pt x="122" y="114979"/>
                    </a:lnTo>
                    <a:lnTo>
                      <a:pt x="44770" y="54970"/>
                    </a:lnTo>
                    <a:lnTo>
                      <a:pt x="3991" y="36"/>
                    </a:lnTo>
                    <a:lnTo>
                      <a:pt x="26315" y="36"/>
                    </a:lnTo>
                    <a:lnTo>
                      <a:pt x="56676" y="40938"/>
                    </a:lnTo>
                    <a:lnTo>
                      <a:pt x="87037" y="36"/>
                    </a:lnTo>
                    <a:close/>
                  </a:path>
                </a:pathLst>
              </a:custGeom>
              <a:solidFill>
                <a:srgbClr val="000000"/>
              </a:solidFill>
              <a:ln w="19050" cap="flat">
                <a:noFill/>
                <a:prstDash val="solid"/>
                <a:miter/>
              </a:ln>
            </p:spPr>
            <p:txBody>
              <a:bodyPr rtlCol="0" anchor="ctr"/>
              <a:lstStyle/>
              <a:p>
                <a:endParaRPr lang="de-CH"/>
              </a:p>
            </p:txBody>
          </p:sp>
          <p:sp>
            <p:nvSpPr>
              <p:cNvPr id="25" name="Freihandform: Form 24">
                <a:extLst>
                  <a:ext uri="{FF2B5EF4-FFF2-40B4-BE49-F238E27FC236}">
                    <a16:creationId xmlns:a16="http://schemas.microsoft.com/office/drawing/2014/main" id="{294BB7EA-85DA-44E5-9428-9BE03155EF47}"/>
                  </a:ext>
                </a:extLst>
              </p:cNvPr>
              <p:cNvSpPr/>
              <p:nvPr/>
            </p:nvSpPr>
            <p:spPr>
              <a:xfrm>
                <a:off x="2612326" y="2029780"/>
                <a:ext cx="47029" cy="187192"/>
              </a:xfrm>
              <a:custGeom>
                <a:avLst/>
                <a:gdLst>
                  <a:gd name="connsiteX0" fmla="*/ 128 w 47029"/>
                  <a:gd name="connsiteY0" fmla="*/ 36 h 187192"/>
                  <a:gd name="connsiteX1" fmla="*/ 16499 w 47029"/>
                  <a:gd name="connsiteY1" fmla="*/ 36 h 187192"/>
                  <a:gd name="connsiteX2" fmla="*/ 39419 w 47029"/>
                  <a:gd name="connsiteY2" fmla="*/ 47506 h 187192"/>
                  <a:gd name="connsiteX3" fmla="*/ 47158 w 47029"/>
                  <a:gd name="connsiteY3" fmla="*/ 93483 h 187192"/>
                  <a:gd name="connsiteX4" fmla="*/ 39419 w 47029"/>
                  <a:gd name="connsiteY4" fmla="*/ 139759 h 187192"/>
                  <a:gd name="connsiteX5" fmla="*/ 16499 w 47029"/>
                  <a:gd name="connsiteY5" fmla="*/ 187229 h 187192"/>
                  <a:gd name="connsiteX6" fmla="*/ 128 w 47029"/>
                  <a:gd name="connsiteY6" fmla="*/ 187229 h 187192"/>
                  <a:gd name="connsiteX7" fmla="*/ 20369 w 47029"/>
                  <a:gd name="connsiteY7" fmla="*/ 140356 h 187192"/>
                  <a:gd name="connsiteX8" fmla="*/ 27215 w 47029"/>
                  <a:gd name="connsiteY8" fmla="*/ 93483 h 187192"/>
                  <a:gd name="connsiteX9" fmla="*/ 20369 w 47029"/>
                  <a:gd name="connsiteY9" fmla="*/ 46909 h 187192"/>
                  <a:gd name="connsiteX10" fmla="*/ 128 w 47029"/>
                  <a:gd name="connsiteY10" fmla="*/ 36 h 18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029" h="187192">
                    <a:moveTo>
                      <a:pt x="128" y="36"/>
                    </a:moveTo>
                    <a:lnTo>
                      <a:pt x="16499" y="36"/>
                    </a:lnTo>
                    <a:cubicBezTo>
                      <a:pt x="26768" y="16158"/>
                      <a:pt x="34433" y="31981"/>
                      <a:pt x="39419" y="47506"/>
                    </a:cubicBezTo>
                    <a:cubicBezTo>
                      <a:pt x="44553" y="62881"/>
                      <a:pt x="47158" y="78182"/>
                      <a:pt x="47158" y="93483"/>
                    </a:cubicBezTo>
                    <a:cubicBezTo>
                      <a:pt x="47158" y="108858"/>
                      <a:pt x="44553" y="124234"/>
                      <a:pt x="39419" y="139759"/>
                    </a:cubicBezTo>
                    <a:cubicBezTo>
                      <a:pt x="34433" y="155283"/>
                      <a:pt x="26768" y="171107"/>
                      <a:pt x="16499" y="187229"/>
                    </a:cubicBezTo>
                    <a:lnTo>
                      <a:pt x="128" y="187229"/>
                    </a:lnTo>
                    <a:cubicBezTo>
                      <a:pt x="9207" y="171480"/>
                      <a:pt x="15978" y="155881"/>
                      <a:pt x="20369" y="140356"/>
                    </a:cubicBezTo>
                    <a:cubicBezTo>
                      <a:pt x="24908" y="124831"/>
                      <a:pt x="27215" y="109232"/>
                      <a:pt x="27215" y="93483"/>
                    </a:cubicBezTo>
                    <a:cubicBezTo>
                      <a:pt x="27215" y="77809"/>
                      <a:pt x="24908" y="62284"/>
                      <a:pt x="20369" y="46909"/>
                    </a:cubicBezTo>
                    <a:cubicBezTo>
                      <a:pt x="15978" y="31384"/>
                      <a:pt x="9207" y="15785"/>
                      <a:pt x="128" y="36"/>
                    </a:cubicBezTo>
                    <a:close/>
                  </a:path>
                </a:pathLst>
              </a:custGeom>
              <a:solidFill>
                <a:srgbClr val="000000"/>
              </a:solidFill>
              <a:ln w="19050" cap="flat">
                <a:noFill/>
                <a:prstDash val="solid"/>
                <a:miter/>
              </a:ln>
            </p:spPr>
            <p:txBody>
              <a:bodyPr rtlCol="0" anchor="ctr"/>
              <a:lstStyle/>
              <a:p>
                <a:endParaRPr lang="de-CH"/>
              </a:p>
            </p:txBody>
          </p:sp>
        </p:grpSp>
        <p:sp>
          <p:nvSpPr>
            <p:cNvPr id="26" name="Freihandform: Form 25">
              <a:extLst>
                <a:ext uri="{FF2B5EF4-FFF2-40B4-BE49-F238E27FC236}">
                  <a16:creationId xmlns:a16="http://schemas.microsoft.com/office/drawing/2014/main" id="{6F9517DA-D705-453C-86FF-77A812C7E74A}"/>
                </a:ext>
              </a:extLst>
            </p:cNvPr>
            <p:cNvSpPr/>
            <p:nvPr/>
          </p:nvSpPr>
          <p:spPr>
            <a:xfrm>
              <a:off x="2098548" y="2305079"/>
              <a:ext cx="19050" cy="259516"/>
            </a:xfrm>
            <a:custGeom>
              <a:avLst/>
              <a:gdLst>
                <a:gd name="connsiteX0" fmla="*/ 0 w 19050"/>
                <a:gd name="connsiteY0" fmla="*/ 0 h 259516"/>
                <a:gd name="connsiteX1" fmla="*/ 0 w 19050"/>
                <a:gd name="connsiteY1" fmla="*/ 259517 h 259516"/>
              </a:gdLst>
              <a:ahLst/>
              <a:cxnLst>
                <a:cxn ang="0">
                  <a:pos x="connsiteX0" y="connsiteY0"/>
                </a:cxn>
                <a:cxn ang="0">
                  <a:pos x="connsiteX1" y="connsiteY1"/>
                </a:cxn>
              </a:cxnLst>
              <a:rect l="l" t="t" r="r" b="b"/>
              <a:pathLst>
                <a:path w="19050" h="259516">
                  <a:moveTo>
                    <a:pt x="0" y="0"/>
                  </a:moveTo>
                  <a:lnTo>
                    <a:pt x="0" y="259517"/>
                  </a:lnTo>
                </a:path>
              </a:pathLst>
            </a:custGeom>
            <a:noFill/>
            <a:ln w="19050" cap="flat">
              <a:solidFill>
                <a:srgbClr val="000000"/>
              </a:solidFill>
              <a:prstDash val="solid"/>
              <a:round/>
            </a:ln>
          </p:spPr>
          <p:txBody>
            <a:bodyPr rtlCol="0" anchor="ctr"/>
            <a:lstStyle/>
            <a:p>
              <a:endParaRPr lang="de-CH"/>
            </a:p>
          </p:txBody>
        </p:sp>
        <p:sp>
          <p:nvSpPr>
            <p:cNvPr id="27" name="Freihandform: Form 26">
              <a:extLst>
                <a:ext uri="{FF2B5EF4-FFF2-40B4-BE49-F238E27FC236}">
                  <a16:creationId xmlns:a16="http://schemas.microsoft.com/office/drawing/2014/main" id="{B13715A4-E477-492D-9592-E3ED83EC6AD3}"/>
                </a:ext>
              </a:extLst>
            </p:cNvPr>
            <p:cNvSpPr/>
            <p:nvPr/>
          </p:nvSpPr>
          <p:spPr>
            <a:xfrm>
              <a:off x="2022348" y="2526380"/>
              <a:ext cx="152400" cy="152859"/>
            </a:xfrm>
            <a:custGeom>
              <a:avLst/>
              <a:gdLst>
                <a:gd name="connsiteX0" fmla="*/ 76200 w 152400"/>
                <a:gd name="connsiteY0" fmla="*/ 152859 h 152859"/>
                <a:gd name="connsiteX1" fmla="*/ 0 w 152400"/>
                <a:gd name="connsiteY1" fmla="*/ 0 h 152859"/>
                <a:gd name="connsiteX2" fmla="*/ 76200 w 152400"/>
                <a:gd name="connsiteY2" fmla="*/ 38215 h 152859"/>
                <a:gd name="connsiteX3" fmla="*/ 152400 w 152400"/>
                <a:gd name="connsiteY3" fmla="*/ 0 h 152859"/>
              </a:gdLst>
              <a:ahLst/>
              <a:cxnLst>
                <a:cxn ang="0">
                  <a:pos x="connsiteX0" y="connsiteY0"/>
                </a:cxn>
                <a:cxn ang="0">
                  <a:pos x="connsiteX1" y="connsiteY1"/>
                </a:cxn>
                <a:cxn ang="0">
                  <a:pos x="connsiteX2" y="connsiteY2"/>
                </a:cxn>
                <a:cxn ang="0">
                  <a:pos x="connsiteX3" y="connsiteY3"/>
                </a:cxn>
              </a:cxnLst>
              <a:rect l="l" t="t" r="r" b="b"/>
              <a:pathLst>
                <a:path w="152400" h="152859">
                  <a:moveTo>
                    <a:pt x="76200" y="152859"/>
                  </a:moveTo>
                  <a:lnTo>
                    <a:pt x="0" y="0"/>
                  </a:lnTo>
                  <a:lnTo>
                    <a:pt x="76200" y="38215"/>
                  </a:lnTo>
                  <a:lnTo>
                    <a:pt x="152400" y="0"/>
                  </a:lnTo>
                  <a:close/>
                </a:path>
              </a:pathLst>
            </a:custGeom>
            <a:solidFill>
              <a:srgbClr val="000000"/>
            </a:solidFill>
            <a:ln w="19050" cap="flat">
              <a:solidFill>
                <a:srgbClr val="000000"/>
              </a:solidFill>
              <a:prstDash val="solid"/>
              <a:miter/>
            </a:ln>
          </p:spPr>
          <p:txBody>
            <a:bodyPr rtlCol="0" anchor="ctr"/>
            <a:lstStyle/>
            <a:p>
              <a:endParaRPr lang="de-CH"/>
            </a:p>
          </p:txBody>
        </p:sp>
      </p:grpSp>
      <p:grpSp>
        <p:nvGrpSpPr>
          <p:cNvPr id="28" name="Grafik 6">
            <a:extLst>
              <a:ext uri="{FF2B5EF4-FFF2-40B4-BE49-F238E27FC236}">
                <a16:creationId xmlns:a16="http://schemas.microsoft.com/office/drawing/2014/main" id="{D9AAB995-FD96-41FE-AE99-932B0FF193D0}"/>
              </a:ext>
            </a:extLst>
          </p:cNvPr>
          <p:cNvGrpSpPr/>
          <p:nvPr/>
        </p:nvGrpSpPr>
        <p:grpSpPr>
          <a:xfrm>
            <a:off x="2295144" y="2856834"/>
            <a:ext cx="3886200" cy="1585913"/>
            <a:chOff x="2295144" y="2856834"/>
            <a:chExt cx="3886200" cy="1585913"/>
          </a:xfrm>
        </p:grpSpPr>
        <p:sp>
          <p:nvSpPr>
            <p:cNvPr id="29" name="Freihandform: Form 28">
              <a:extLst>
                <a:ext uri="{FF2B5EF4-FFF2-40B4-BE49-F238E27FC236}">
                  <a16:creationId xmlns:a16="http://schemas.microsoft.com/office/drawing/2014/main" id="{66050D55-8F1A-4108-8608-67A12C681956}"/>
                </a:ext>
              </a:extLst>
            </p:cNvPr>
            <p:cNvSpPr/>
            <p:nvPr/>
          </p:nvSpPr>
          <p:spPr>
            <a:xfrm>
              <a:off x="2714244" y="3277196"/>
              <a:ext cx="3048000" cy="382147"/>
            </a:xfrm>
            <a:custGeom>
              <a:avLst/>
              <a:gdLst>
                <a:gd name="connsiteX0" fmla="*/ 0 w 3048000"/>
                <a:gd name="connsiteY0" fmla="*/ 0 h 382147"/>
                <a:gd name="connsiteX1" fmla="*/ 3048000 w 3048000"/>
                <a:gd name="connsiteY1" fmla="*/ 0 h 382147"/>
                <a:gd name="connsiteX2" fmla="*/ 3048000 w 3048000"/>
                <a:gd name="connsiteY2" fmla="*/ 382148 h 382147"/>
                <a:gd name="connsiteX3" fmla="*/ 0 w 3048000"/>
                <a:gd name="connsiteY3" fmla="*/ 382148 h 382147"/>
              </a:gdLst>
              <a:ahLst/>
              <a:cxnLst>
                <a:cxn ang="0">
                  <a:pos x="connsiteX0" y="connsiteY0"/>
                </a:cxn>
                <a:cxn ang="0">
                  <a:pos x="connsiteX1" y="connsiteY1"/>
                </a:cxn>
                <a:cxn ang="0">
                  <a:pos x="connsiteX2" y="connsiteY2"/>
                </a:cxn>
                <a:cxn ang="0">
                  <a:pos x="connsiteX3" y="connsiteY3"/>
                </a:cxn>
              </a:cxnLst>
              <a:rect l="l" t="t" r="r" b="b"/>
              <a:pathLst>
                <a:path w="3048000" h="382147">
                  <a:moveTo>
                    <a:pt x="0" y="0"/>
                  </a:moveTo>
                  <a:lnTo>
                    <a:pt x="3048000" y="0"/>
                  </a:lnTo>
                  <a:lnTo>
                    <a:pt x="3048000" y="382148"/>
                  </a:lnTo>
                  <a:lnTo>
                    <a:pt x="0" y="382148"/>
                  </a:lnTo>
                  <a:close/>
                </a:path>
              </a:pathLst>
            </a:custGeom>
            <a:solidFill>
              <a:srgbClr val="A3D4A6"/>
            </a:solidFill>
            <a:ln w="19050" cap="flat">
              <a:solidFill>
                <a:srgbClr val="000000"/>
              </a:solidFill>
              <a:prstDash val="solid"/>
              <a:miter/>
            </a:ln>
          </p:spPr>
          <p:txBody>
            <a:bodyPr rtlCol="0" anchor="ctr"/>
            <a:lstStyle/>
            <a:p>
              <a:endParaRPr lang="de-CH"/>
            </a:p>
          </p:txBody>
        </p:sp>
        <p:grpSp>
          <p:nvGrpSpPr>
            <p:cNvPr id="30" name="Grafik 6">
              <a:extLst>
                <a:ext uri="{FF2B5EF4-FFF2-40B4-BE49-F238E27FC236}">
                  <a16:creationId xmlns:a16="http://schemas.microsoft.com/office/drawing/2014/main" id="{D9AAB995-FD96-41FE-AE99-932B0FF193D0}"/>
                </a:ext>
              </a:extLst>
            </p:cNvPr>
            <p:cNvGrpSpPr/>
            <p:nvPr/>
          </p:nvGrpSpPr>
          <p:grpSpPr>
            <a:xfrm>
              <a:off x="3731483" y="3387164"/>
              <a:ext cx="973683" cy="153157"/>
              <a:chOff x="3731483" y="3387164"/>
              <a:chExt cx="973683" cy="153157"/>
            </a:xfrm>
            <a:solidFill>
              <a:srgbClr val="000000"/>
            </a:solidFill>
          </p:grpSpPr>
          <p:sp>
            <p:nvSpPr>
              <p:cNvPr id="31" name="Freihandform: Form 30">
                <a:extLst>
                  <a:ext uri="{FF2B5EF4-FFF2-40B4-BE49-F238E27FC236}">
                    <a16:creationId xmlns:a16="http://schemas.microsoft.com/office/drawing/2014/main" id="{E5CB979A-921E-4147-9F1B-76956DE35BBD}"/>
                  </a:ext>
                </a:extLst>
              </p:cNvPr>
              <p:cNvSpPr/>
              <p:nvPr/>
            </p:nvSpPr>
            <p:spPr>
              <a:xfrm>
                <a:off x="3731483" y="3425379"/>
                <a:ext cx="111323" cy="114942"/>
              </a:xfrm>
              <a:custGeom>
                <a:avLst/>
                <a:gdLst>
                  <a:gd name="connsiteX0" fmla="*/ 109017 w 111323"/>
                  <a:gd name="connsiteY0" fmla="*/ 36 h 114942"/>
                  <a:gd name="connsiteX1" fmla="*/ 67643 w 111323"/>
                  <a:gd name="connsiteY1" fmla="*/ 55865 h 114942"/>
                  <a:gd name="connsiteX2" fmla="*/ 111399 w 111323"/>
                  <a:gd name="connsiteY2" fmla="*/ 114979 h 114942"/>
                  <a:gd name="connsiteX3" fmla="*/ 89074 w 111323"/>
                  <a:gd name="connsiteY3" fmla="*/ 114979 h 114942"/>
                  <a:gd name="connsiteX4" fmla="*/ 55737 w 111323"/>
                  <a:gd name="connsiteY4" fmla="*/ 69897 h 114942"/>
                  <a:gd name="connsiteX5" fmla="*/ 22399 w 111323"/>
                  <a:gd name="connsiteY5" fmla="*/ 114979 h 114942"/>
                  <a:gd name="connsiteX6" fmla="*/ 75 w 111323"/>
                  <a:gd name="connsiteY6" fmla="*/ 114979 h 114942"/>
                  <a:gd name="connsiteX7" fmla="*/ 44724 w 111323"/>
                  <a:gd name="connsiteY7" fmla="*/ 54970 h 114942"/>
                  <a:gd name="connsiteX8" fmla="*/ 3945 w 111323"/>
                  <a:gd name="connsiteY8" fmla="*/ 36 h 114942"/>
                  <a:gd name="connsiteX9" fmla="*/ 26269 w 111323"/>
                  <a:gd name="connsiteY9" fmla="*/ 36 h 114942"/>
                  <a:gd name="connsiteX10" fmla="*/ 56630 w 111323"/>
                  <a:gd name="connsiteY10" fmla="*/ 40938 h 114942"/>
                  <a:gd name="connsiteX11" fmla="*/ 86991 w 111323"/>
                  <a:gd name="connsiteY11" fmla="*/ 36 h 114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323" h="114942">
                    <a:moveTo>
                      <a:pt x="109017" y="36"/>
                    </a:moveTo>
                    <a:lnTo>
                      <a:pt x="67643" y="55865"/>
                    </a:lnTo>
                    <a:lnTo>
                      <a:pt x="111399" y="114979"/>
                    </a:lnTo>
                    <a:lnTo>
                      <a:pt x="89074" y="114979"/>
                    </a:lnTo>
                    <a:lnTo>
                      <a:pt x="55737" y="69897"/>
                    </a:lnTo>
                    <a:lnTo>
                      <a:pt x="22399" y="114979"/>
                    </a:lnTo>
                    <a:lnTo>
                      <a:pt x="75" y="114979"/>
                    </a:lnTo>
                    <a:lnTo>
                      <a:pt x="44724" y="54970"/>
                    </a:lnTo>
                    <a:lnTo>
                      <a:pt x="3945" y="36"/>
                    </a:lnTo>
                    <a:lnTo>
                      <a:pt x="26269" y="36"/>
                    </a:lnTo>
                    <a:lnTo>
                      <a:pt x="56630" y="40938"/>
                    </a:lnTo>
                    <a:lnTo>
                      <a:pt x="86991" y="36"/>
                    </a:lnTo>
                    <a:close/>
                  </a:path>
                </a:pathLst>
              </a:custGeom>
              <a:solidFill>
                <a:srgbClr val="000000"/>
              </a:solidFill>
              <a:ln w="19050" cap="flat">
                <a:noFill/>
                <a:prstDash val="solid"/>
                <a:miter/>
              </a:ln>
            </p:spPr>
            <p:txBody>
              <a:bodyPr rtlCol="0" anchor="ctr"/>
              <a:lstStyle/>
              <a:p>
                <a:endParaRPr lang="de-CH"/>
              </a:p>
            </p:txBody>
          </p:sp>
          <p:sp>
            <p:nvSpPr>
              <p:cNvPr id="32" name="Freihandform: Form 31">
                <a:extLst>
                  <a:ext uri="{FF2B5EF4-FFF2-40B4-BE49-F238E27FC236}">
                    <a16:creationId xmlns:a16="http://schemas.microsoft.com/office/drawing/2014/main" id="{CD3D2832-80FA-43EF-9B60-50EF87CA6C1C}"/>
                  </a:ext>
                </a:extLst>
              </p:cNvPr>
              <p:cNvSpPr/>
              <p:nvPr/>
            </p:nvSpPr>
            <p:spPr>
              <a:xfrm>
                <a:off x="3849543" y="3540322"/>
                <a:ext cx="19050" cy="19107"/>
              </a:xfrm>
              <a:custGeom>
                <a:avLst/>
                <a:gdLst/>
                <a:ahLst/>
                <a:cxnLst/>
                <a:rect l="l" t="t" r="r" b="b"/>
                <a:pathLst>
                  <a:path w="19050" h="19107"/>
                </a:pathLst>
              </a:custGeom>
              <a:solidFill>
                <a:srgbClr val="000000"/>
              </a:solidFill>
              <a:ln w="19050" cap="flat">
                <a:noFill/>
                <a:prstDash val="solid"/>
                <a:miter/>
              </a:ln>
            </p:spPr>
            <p:txBody>
              <a:bodyPr rtlCol="0" anchor="ctr"/>
              <a:lstStyle/>
              <a:p>
                <a:endParaRPr lang="de-CH"/>
              </a:p>
            </p:txBody>
          </p:sp>
          <p:sp>
            <p:nvSpPr>
              <p:cNvPr id="33" name="Freihandform: Form 32">
                <a:extLst>
                  <a:ext uri="{FF2B5EF4-FFF2-40B4-BE49-F238E27FC236}">
                    <a16:creationId xmlns:a16="http://schemas.microsoft.com/office/drawing/2014/main" id="{F77A0D29-38FB-4ABA-862B-96E3BE6BE332}"/>
                  </a:ext>
                </a:extLst>
              </p:cNvPr>
              <p:cNvSpPr/>
              <p:nvPr/>
            </p:nvSpPr>
            <p:spPr>
              <a:xfrm>
                <a:off x="3926274" y="3429559"/>
                <a:ext cx="153590" cy="89864"/>
              </a:xfrm>
              <a:custGeom>
                <a:avLst/>
                <a:gdLst>
                  <a:gd name="connsiteX0" fmla="*/ 85 w 153590"/>
                  <a:gd name="connsiteY0" fmla="*/ 49596 h 89864"/>
                  <a:gd name="connsiteX1" fmla="*/ 85 w 153590"/>
                  <a:gd name="connsiteY1" fmla="*/ 40341 h 89864"/>
                  <a:gd name="connsiteX2" fmla="*/ 40269 w 153590"/>
                  <a:gd name="connsiteY2" fmla="*/ 36 h 89864"/>
                  <a:gd name="connsiteX3" fmla="*/ 52770 w 153590"/>
                  <a:gd name="connsiteY3" fmla="*/ 12277 h 89864"/>
                  <a:gd name="connsiteX4" fmla="*/ 28958 w 153590"/>
                  <a:gd name="connsiteY4" fmla="*/ 36161 h 89864"/>
                  <a:gd name="connsiteX5" fmla="*/ 153676 w 153590"/>
                  <a:gd name="connsiteY5" fmla="*/ 36161 h 89864"/>
                  <a:gd name="connsiteX6" fmla="*/ 153676 w 153590"/>
                  <a:gd name="connsiteY6" fmla="*/ 53775 h 89864"/>
                  <a:gd name="connsiteX7" fmla="*/ 28958 w 153590"/>
                  <a:gd name="connsiteY7" fmla="*/ 53775 h 89864"/>
                  <a:gd name="connsiteX8" fmla="*/ 52770 w 153590"/>
                  <a:gd name="connsiteY8" fmla="*/ 77660 h 89864"/>
                  <a:gd name="connsiteX9" fmla="*/ 40269 w 153590"/>
                  <a:gd name="connsiteY9" fmla="*/ 89900 h 8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590" h="89864">
                    <a:moveTo>
                      <a:pt x="85" y="49596"/>
                    </a:moveTo>
                    <a:lnTo>
                      <a:pt x="85" y="40341"/>
                    </a:lnTo>
                    <a:lnTo>
                      <a:pt x="40269" y="36"/>
                    </a:lnTo>
                    <a:lnTo>
                      <a:pt x="52770" y="12277"/>
                    </a:lnTo>
                    <a:lnTo>
                      <a:pt x="28958" y="36161"/>
                    </a:lnTo>
                    <a:lnTo>
                      <a:pt x="153676" y="36161"/>
                    </a:lnTo>
                    <a:lnTo>
                      <a:pt x="153676" y="53775"/>
                    </a:lnTo>
                    <a:lnTo>
                      <a:pt x="28958" y="53775"/>
                    </a:lnTo>
                    <a:lnTo>
                      <a:pt x="52770" y="77660"/>
                    </a:lnTo>
                    <a:lnTo>
                      <a:pt x="40269" y="89900"/>
                    </a:lnTo>
                    <a:close/>
                  </a:path>
                </a:pathLst>
              </a:custGeom>
              <a:solidFill>
                <a:srgbClr val="000000"/>
              </a:solidFill>
              <a:ln w="19050" cap="flat">
                <a:noFill/>
                <a:prstDash val="solid"/>
                <a:miter/>
              </a:ln>
            </p:spPr>
            <p:txBody>
              <a:bodyPr rtlCol="0" anchor="ctr"/>
              <a:lstStyle/>
              <a:p>
                <a:endParaRPr lang="de-CH"/>
              </a:p>
            </p:txBody>
          </p:sp>
          <p:sp>
            <p:nvSpPr>
              <p:cNvPr id="34" name="Freihandform: Form 33">
                <a:extLst>
                  <a:ext uri="{FF2B5EF4-FFF2-40B4-BE49-F238E27FC236}">
                    <a16:creationId xmlns:a16="http://schemas.microsoft.com/office/drawing/2014/main" id="{DC9FBE61-A61F-41A6-AE46-E4DB1957F458}"/>
                  </a:ext>
                </a:extLst>
              </p:cNvPr>
              <p:cNvSpPr/>
              <p:nvPr/>
            </p:nvSpPr>
            <p:spPr>
              <a:xfrm>
                <a:off x="4091736" y="3540322"/>
                <a:ext cx="19050" cy="19107"/>
              </a:xfrm>
              <a:custGeom>
                <a:avLst/>
                <a:gdLst/>
                <a:ahLst/>
                <a:cxnLst/>
                <a:rect l="l" t="t" r="r" b="b"/>
                <a:pathLst>
                  <a:path w="19050" h="19107"/>
                </a:pathLst>
              </a:custGeom>
              <a:solidFill>
                <a:srgbClr val="000000"/>
              </a:solidFill>
              <a:ln w="19050" cap="flat">
                <a:noFill/>
                <a:prstDash val="solid"/>
                <a:miter/>
              </a:ln>
            </p:spPr>
            <p:txBody>
              <a:bodyPr rtlCol="0" anchor="ctr"/>
              <a:lstStyle/>
              <a:p>
                <a:endParaRPr lang="de-CH"/>
              </a:p>
            </p:txBody>
          </p:sp>
          <p:sp>
            <p:nvSpPr>
              <p:cNvPr id="35" name="Freihandform: Form 34">
                <a:extLst>
                  <a:ext uri="{FF2B5EF4-FFF2-40B4-BE49-F238E27FC236}">
                    <a16:creationId xmlns:a16="http://schemas.microsoft.com/office/drawing/2014/main" id="{72D05FBF-C649-4F2D-8165-600E932E0A09}"/>
                  </a:ext>
                </a:extLst>
              </p:cNvPr>
              <p:cNvSpPr/>
              <p:nvPr/>
            </p:nvSpPr>
            <p:spPr>
              <a:xfrm>
                <a:off x="4164299" y="3425379"/>
                <a:ext cx="111323" cy="114942"/>
              </a:xfrm>
              <a:custGeom>
                <a:avLst/>
                <a:gdLst>
                  <a:gd name="connsiteX0" fmla="*/ 109040 w 111323"/>
                  <a:gd name="connsiteY0" fmla="*/ 36 h 114942"/>
                  <a:gd name="connsiteX1" fmla="*/ 67666 w 111323"/>
                  <a:gd name="connsiteY1" fmla="*/ 55865 h 114942"/>
                  <a:gd name="connsiteX2" fmla="*/ 111421 w 111323"/>
                  <a:gd name="connsiteY2" fmla="*/ 114979 h 114942"/>
                  <a:gd name="connsiteX3" fmla="*/ 89097 w 111323"/>
                  <a:gd name="connsiteY3" fmla="*/ 114979 h 114942"/>
                  <a:gd name="connsiteX4" fmla="*/ 55760 w 111323"/>
                  <a:gd name="connsiteY4" fmla="*/ 69897 h 114942"/>
                  <a:gd name="connsiteX5" fmla="*/ 22422 w 111323"/>
                  <a:gd name="connsiteY5" fmla="*/ 114979 h 114942"/>
                  <a:gd name="connsiteX6" fmla="*/ 98 w 111323"/>
                  <a:gd name="connsiteY6" fmla="*/ 114979 h 114942"/>
                  <a:gd name="connsiteX7" fmla="*/ 44746 w 111323"/>
                  <a:gd name="connsiteY7" fmla="*/ 54970 h 114942"/>
                  <a:gd name="connsiteX8" fmla="*/ 3967 w 111323"/>
                  <a:gd name="connsiteY8" fmla="*/ 36 h 114942"/>
                  <a:gd name="connsiteX9" fmla="*/ 26292 w 111323"/>
                  <a:gd name="connsiteY9" fmla="*/ 36 h 114942"/>
                  <a:gd name="connsiteX10" fmla="*/ 56652 w 111323"/>
                  <a:gd name="connsiteY10" fmla="*/ 40938 h 114942"/>
                  <a:gd name="connsiteX11" fmla="*/ 87013 w 111323"/>
                  <a:gd name="connsiteY11" fmla="*/ 36 h 114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323" h="114942">
                    <a:moveTo>
                      <a:pt x="109040" y="36"/>
                    </a:moveTo>
                    <a:lnTo>
                      <a:pt x="67666" y="55865"/>
                    </a:lnTo>
                    <a:lnTo>
                      <a:pt x="111421" y="114979"/>
                    </a:lnTo>
                    <a:lnTo>
                      <a:pt x="89097" y="114979"/>
                    </a:lnTo>
                    <a:lnTo>
                      <a:pt x="55760" y="69897"/>
                    </a:lnTo>
                    <a:lnTo>
                      <a:pt x="22422" y="114979"/>
                    </a:lnTo>
                    <a:lnTo>
                      <a:pt x="98" y="114979"/>
                    </a:lnTo>
                    <a:lnTo>
                      <a:pt x="44746" y="54970"/>
                    </a:lnTo>
                    <a:lnTo>
                      <a:pt x="3967" y="36"/>
                    </a:lnTo>
                    <a:lnTo>
                      <a:pt x="26292" y="36"/>
                    </a:lnTo>
                    <a:lnTo>
                      <a:pt x="56652" y="40938"/>
                    </a:lnTo>
                    <a:lnTo>
                      <a:pt x="87013" y="36"/>
                    </a:lnTo>
                    <a:close/>
                  </a:path>
                </a:pathLst>
              </a:custGeom>
              <a:solidFill>
                <a:srgbClr val="000000"/>
              </a:solidFill>
              <a:ln w="19050" cap="flat">
                <a:noFill/>
                <a:prstDash val="solid"/>
                <a:miter/>
              </a:ln>
            </p:spPr>
            <p:txBody>
              <a:bodyPr rtlCol="0" anchor="ctr"/>
              <a:lstStyle/>
              <a:p>
                <a:endParaRPr lang="de-CH"/>
              </a:p>
            </p:txBody>
          </p:sp>
          <p:sp>
            <p:nvSpPr>
              <p:cNvPr id="36" name="Freihandform: Form 35">
                <a:extLst>
                  <a:ext uri="{FF2B5EF4-FFF2-40B4-BE49-F238E27FC236}">
                    <a16:creationId xmlns:a16="http://schemas.microsoft.com/office/drawing/2014/main" id="{658D0266-7931-4C1D-8107-104901F26D42}"/>
                  </a:ext>
                </a:extLst>
              </p:cNvPr>
              <p:cNvSpPr/>
              <p:nvPr/>
            </p:nvSpPr>
            <p:spPr>
              <a:xfrm>
                <a:off x="4282363" y="3540322"/>
                <a:ext cx="19050" cy="19107"/>
              </a:xfrm>
              <a:custGeom>
                <a:avLst/>
                <a:gdLst/>
                <a:ahLst/>
                <a:cxnLst/>
                <a:rect l="l" t="t" r="r" b="b"/>
                <a:pathLst>
                  <a:path w="19050" h="19107"/>
                </a:pathLst>
              </a:custGeom>
              <a:solidFill>
                <a:srgbClr val="000000"/>
              </a:solidFill>
              <a:ln w="19050" cap="flat">
                <a:noFill/>
                <a:prstDash val="solid"/>
                <a:miter/>
              </a:ln>
            </p:spPr>
            <p:txBody>
              <a:bodyPr rtlCol="0" anchor="ctr"/>
              <a:lstStyle/>
              <a:p>
                <a:endParaRPr lang="de-CH"/>
              </a:p>
            </p:txBody>
          </p:sp>
          <p:sp>
            <p:nvSpPr>
              <p:cNvPr id="37" name="Freihandform: Form 36">
                <a:extLst>
                  <a:ext uri="{FF2B5EF4-FFF2-40B4-BE49-F238E27FC236}">
                    <a16:creationId xmlns:a16="http://schemas.microsoft.com/office/drawing/2014/main" id="{FAF20870-2B4A-400D-9DDC-2C0CACC924ED}"/>
                  </a:ext>
                </a:extLst>
              </p:cNvPr>
              <p:cNvSpPr/>
              <p:nvPr/>
            </p:nvSpPr>
            <p:spPr>
              <a:xfrm>
                <a:off x="4371286" y="3408660"/>
                <a:ext cx="130968" cy="131661"/>
              </a:xfrm>
              <a:custGeom>
                <a:avLst/>
                <a:gdLst>
                  <a:gd name="connsiteX0" fmla="*/ 74224 w 130968"/>
                  <a:gd name="connsiteY0" fmla="*/ 36 h 131661"/>
                  <a:gd name="connsiteX1" fmla="*/ 74224 w 130968"/>
                  <a:gd name="connsiteY1" fmla="*/ 57059 h 131661"/>
                  <a:gd name="connsiteX2" fmla="*/ 131077 w 130968"/>
                  <a:gd name="connsiteY2" fmla="*/ 57059 h 131661"/>
                  <a:gd name="connsiteX3" fmla="*/ 131077 w 130968"/>
                  <a:gd name="connsiteY3" fmla="*/ 74674 h 131661"/>
                  <a:gd name="connsiteX4" fmla="*/ 74224 w 130968"/>
                  <a:gd name="connsiteY4" fmla="*/ 74674 h 131661"/>
                  <a:gd name="connsiteX5" fmla="*/ 74224 w 130968"/>
                  <a:gd name="connsiteY5" fmla="*/ 131698 h 131661"/>
                  <a:gd name="connsiteX6" fmla="*/ 56960 w 130968"/>
                  <a:gd name="connsiteY6" fmla="*/ 131698 h 131661"/>
                  <a:gd name="connsiteX7" fmla="*/ 56960 w 130968"/>
                  <a:gd name="connsiteY7" fmla="*/ 74674 h 131661"/>
                  <a:gd name="connsiteX8" fmla="*/ 108 w 130968"/>
                  <a:gd name="connsiteY8" fmla="*/ 74674 h 131661"/>
                  <a:gd name="connsiteX9" fmla="*/ 108 w 130968"/>
                  <a:gd name="connsiteY9" fmla="*/ 57059 h 131661"/>
                  <a:gd name="connsiteX10" fmla="*/ 56960 w 130968"/>
                  <a:gd name="connsiteY10" fmla="*/ 57059 h 131661"/>
                  <a:gd name="connsiteX11" fmla="*/ 56960 w 130968"/>
                  <a:gd name="connsiteY11" fmla="*/ 36 h 13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968" h="131661">
                    <a:moveTo>
                      <a:pt x="74224" y="36"/>
                    </a:moveTo>
                    <a:lnTo>
                      <a:pt x="74224" y="57059"/>
                    </a:lnTo>
                    <a:lnTo>
                      <a:pt x="131077" y="57059"/>
                    </a:lnTo>
                    <a:lnTo>
                      <a:pt x="131077" y="74674"/>
                    </a:lnTo>
                    <a:lnTo>
                      <a:pt x="74224" y="74674"/>
                    </a:lnTo>
                    <a:lnTo>
                      <a:pt x="74224" y="131698"/>
                    </a:lnTo>
                    <a:lnTo>
                      <a:pt x="56960" y="131698"/>
                    </a:lnTo>
                    <a:lnTo>
                      <a:pt x="56960" y="74674"/>
                    </a:lnTo>
                    <a:lnTo>
                      <a:pt x="108" y="74674"/>
                    </a:lnTo>
                    <a:lnTo>
                      <a:pt x="108" y="57059"/>
                    </a:lnTo>
                    <a:lnTo>
                      <a:pt x="56960" y="57059"/>
                    </a:lnTo>
                    <a:lnTo>
                      <a:pt x="56960" y="36"/>
                    </a:lnTo>
                    <a:close/>
                  </a:path>
                </a:pathLst>
              </a:custGeom>
              <a:solidFill>
                <a:srgbClr val="000000"/>
              </a:solidFill>
              <a:ln w="19050" cap="flat">
                <a:noFill/>
                <a:prstDash val="solid"/>
                <a:miter/>
              </a:ln>
            </p:spPr>
            <p:txBody>
              <a:bodyPr rtlCol="0" anchor="ctr"/>
              <a:lstStyle/>
              <a:p>
                <a:endParaRPr lang="de-CH"/>
              </a:p>
            </p:txBody>
          </p:sp>
          <p:sp>
            <p:nvSpPr>
              <p:cNvPr id="38" name="Freihandform: Form 37">
                <a:extLst>
                  <a:ext uri="{FF2B5EF4-FFF2-40B4-BE49-F238E27FC236}">
                    <a16:creationId xmlns:a16="http://schemas.microsoft.com/office/drawing/2014/main" id="{520DB0ED-AFA6-425A-8B09-5D3A328B0734}"/>
                  </a:ext>
                </a:extLst>
              </p:cNvPr>
              <p:cNvSpPr/>
              <p:nvPr/>
            </p:nvSpPr>
            <p:spPr>
              <a:xfrm>
                <a:off x="4524546" y="3540322"/>
                <a:ext cx="19050" cy="19107"/>
              </a:xfrm>
              <a:custGeom>
                <a:avLst/>
                <a:gdLst/>
                <a:ahLst/>
                <a:cxnLst/>
                <a:rect l="l" t="t" r="r" b="b"/>
                <a:pathLst>
                  <a:path w="19050" h="19107"/>
                </a:pathLst>
              </a:custGeom>
              <a:solidFill>
                <a:srgbClr val="000000"/>
              </a:solidFill>
              <a:ln w="19050" cap="flat">
                <a:noFill/>
                <a:prstDash val="solid"/>
                <a:miter/>
              </a:ln>
            </p:spPr>
            <p:txBody>
              <a:bodyPr rtlCol="0" anchor="ctr"/>
              <a:lstStyle/>
              <a:p>
                <a:endParaRPr lang="de-CH"/>
              </a:p>
            </p:txBody>
          </p:sp>
          <p:sp>
            <p:nvSpPr>
              <p:cNvPr id="39" name="Freihandform: Form 38">
                <a:extLst>
                  <a:ext uri="{FF2B5EF4-FFF2-40B4-BE49-F238E27FC236}">
                    <a16:creationId xmlns:a16="http://schemas.microsoft.com/office/drawing/2014/main" id="{A58E8408-9BF8-44C5-B3F8-7E7F2EF53C05}"/>
                  </a:ext>
                </a:extLst>
              </p:cNvPr>
              <p:cNvSpPr/>
              <p:nvPr/>
            </p:nvSpPr>
            <p:spPr>
              <a:xfrm>
                <a:off x="4614083" y="3387164"/>
                <a:ext cx="91082" cy="153157"/>
              </a:xfrm>
              <a:custGeom>
                <a:avLst/>
                <a:gdLst>
                  <a:gd name="connsiteX0" fmla="*/ 3097 w 91082"/>
                  <a:gd name="connsiteY0" fmla="*/ 135877 h 153157"/>
                  <a:gd name="connsiteX1" fmla="*/ 37030 w 91082"/>
                  <a:gd name="connsiteY1" fmla="*/ 135877 h 153157"/>
                  <a:gd name="connsiteX2" fmla="*/ 37030 w 91082"/>
                  <a:gd name="connsiteY2" fmla="*/ 18845 h 153157"/>
                  <a:gd name="connsiteX3" fmla="*/ 121 w 91082"/>
                  <a:gd name="connsiteY3" fmla="*/ 26308 h 153157"/>
                  <a:gd name="connsiteX4" fmla="*/ 121 w 91082"/>
                  <a:gd name="connsiteY4" fmla="*/ 7500 h 153157"/>
                  <a:gd name="connsiteX5" fmla="*/ 36732 w 91082"/>
                  <a:gd name="connsiteY5" fmla="*/ 36 h 153157"/>
                  <a:gd name="connsiteX6" fmla="*/ 57568 w 91082"/>
                  <a:gd name="connsiteY6" fmla="*/ 36 h 153157"/>
                  <a:gd name="connsiteX7" fmla="*/ 57568 w 91082"/>
                  <a:gd name="connsiteY7" fmla="*/ 135877 h 153157"/>
                  <a:gd name="connsiteX8" fmla="*/ 91203 w 91082"/>
                  <a:gd name="connsiteY8" fmla="*/ 135877 h 153157"/>
                  <a:gd name="connsiteX9" fmla="*/ 91203 w 91082"/>
                  <a:gd name="connsiteY9" fmla="*/ 153194 h 153157"/>
                  <a:gd name="connsiteX10" fmla="*/ 3097 w 91082"/>
                  <a:gd name="connsiteY10" fmla="*/ 153194 h 15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82" h="153157">
                    <a:moveTo>
                      <a:pt x="3097" y="135877"/>
                    </a:moveTo>
                    <a:lnTo>
                      <a:pt x="37030" y="135877"/>
                    </a:lnTo>
                    <a:lnTo>
                      <a:pt x="37030" y="18845"/>
                    </a:lnTo>
                    <a:lnTo>
                      <a:pt x="121" y="26308"/>
                    </a:lnTo>
                    <a:lnTo>
                      <a:pt x="121" y="7500"/>
                    </a:lnTo>
                    <a:lnTo>
                      <a:pt x="36732" y="36"/>
                    </a:lnTo>
                    <a:lnTo>
                      <a:pt x="57568" y="36"/>
                    </a:lnTo>
                    <a:lnTo>
                      <a:pt x="57568" y="135877"/>
                    </a:lnTo>
                    <a:lnTo>
                      <a:pt x="91203" y="135877"/>
                    </a:lnTo>
                    <a:lnTo>
                      <a:pt x="91203" y="153194"/>
                    </a:lnTo>
                    <a:lnTo>
                      <a:pt x="3097" y="153194"/>
                    </a:lnTo>
                    <a:close/>
                  </a:path>
                </a:pathLst>
              </a:custGeom>
              <a:solidFill>
                <a:srgbClr val="000000"/>
              </a:solidFill>
              <a:ln w="19050" cap="flat">
                <a:noFill/>
                <a:prstDash val="solid"/>
                <a:miter/>
              </a:ln>
            </p:spPr>
            <p:txBody>
              <a:bodyPr rtlCol="0" anchor="ctr"/>
              <a:lstStyle/>
              <a:p>
                <a:endParaRPr lang="de-CH"/>
              </a:p>
            </p:txBody>
          </p:sp>
        </p:grpSp>
        <p:sp>
          <p:nvSpPr>
            <p:cNvPr id="40" name="Freihandform: Form 39">
              <a:extLst>
                <a:ext uri="{FF2B5EF4-FFF2-40B4-BE49-F238E27FC236}">
                  <a16:creationId xmlns:a16="http://schemas.microsoft.com/office/drawing/2014/main" id="{BCF4BDA1-C060-4506-B646-D44D61CAF7F1}"/>
                </a:ext>
              </a:extLst>
            </p:cNvPr>
            <p:cNvSpPr/>
            <p:nvPr/>
          </p:nvSpPr>
          <p:spPr>
            <a:xfrm>
              <a:off x="4238244" y="3659344"/>
              <a:ext cx="19050" cy="259516"/>
            </a:xfrm>
            <a:custGeom>
              <a:avLst/>
              <a:gdLst>
                <a:gd name="connsiteX0" fmla="*/ 0 w 19050"/>
                <a:gd name="connsiteY0" fmla="*/ 0 h 259516"/>
                <a:gd name="connsiteX1" fmla="*/ 0 w 19050"/>
                <a:gd name="connsiteY1" fmla="*/ 259517 h 259516"/>
              </a:gdLst>
              <a:ahLst/>
              <a:cxnLst>
                <a:cxn ang="0">
                  <a:pos x="connsiteX0" y="connsiteY0"/>
                </a:cxn>
                <a:cxn ang="0">
                  <a:pos x="connsiteX1" y="connsiteY1"/>
                </a:cxn>
              </a:cxnLst>
              <a:rect l="l" t="t" r="r" b="b"/>
              <a:pathLst>
                <a:path w="19050" h="259516">
                  <a:moveTo>
                    <a:pt x="0" y="0"/>
                  </a:moveTo>
                  <a:lnTo>
                    <a:pt x="0" y="259517"/>
                  </a:lnTo>
                </a:path>
              </a:pathLst>
            </a:custGeom>
            <a:noFill/>
            <a:ln w="19050" cap="flat">
              <a:solidFill>
                <a:srgbClr val="000000"/>
              </a:solidFill>
              <a:prstDash val="solid"/>
              <a:miter/>
            </a:ln>
          </p:spPr>
          <p:txBody>
            <a:bodyPr rtlCol="0" anchor="ctr"/>
            <a:lstStyle/>
            <a:p>
              <a:endParaRPr lang="de-CH"/>
            </a:p>
          </p:txBody>
        </p:sp>
        <p:sp>
          <p:nvSpPr>
            <p:cNvPr id="41" name="Freihandform: Form 40">
              <a:extLst>
                <a:ext uri="{FF2B5EF4-FFF2-40B4-BE49-F238E27FC236}">
                  <a16:creationId xmlns:a16="http://schemas.microsoft.com/office/drawing/2014/main" id="{B6F40042-7F87-4B6C-90D4-84C3ED96F058}"/>
                </a:ext>
              </a:extLst>
            </p:cNvPr>
            <p:cNvSpPr/>
            <p:nvPr/>
          </p:nvSpPr>
          <p:spPr>
            <a:xfrm>
              <a:off x="4162044" y="3880645"/>
              <a:ext cx="152400" cy="152859"/>
            </a:xfrm>
            <a:custGeom>
              <a:avLst/>
              <a:gdLst>
                <a:gd name="connsiteX0" fmla="*/ 76200 w 152400"/>
                <a:gd name="connsiteY0" fmla="*/ 152859 h 152859"/>
                <a:gd name="connsiteX1" fmla="*/ 0 w 152400"/>
                <a:gd name="connsiteY1" fmla="*/ 0 h 152859"/>
                <a:gd name="connsiteX2" fmla="*/ 76200 w 152400"/>
                <a:gd name="connsiteY2" fmla="*/ 38215 h 152859"/>
                <a:gd name="connsiteX3" fmla="*/ 152400 w 152400"/>
                <a:gd name="connsiteY3" fmla="*/ 0 h 152859"/>
              </a:gdLst>
              <a:ahLst/>
              <a:cxnLst>
                <a:cxn ang="0">
                  <a:pos x="connsiteX0" y="connsiteY0"/>
                </a:cxn>
                <a:cxn ang="0">
                  <a:pos x="connsiteX1" y="connsiteY1"/>
                </a:cxn>
                <a:cxn ang="0">
                  <a:pos x="connsiteX2" y="connsiteY2"/>
                </a:cxn>
                <a:cxn ang="0">
                  <a:pos x="connsiteX3" y="connsiteY3"/>
                </a:cxn>
              </a:cxnLst>
              <a:rect l="l" t="t" r="r" b="b"/>
              <a:pathLst>
                <a:path w="152400" h="152859">
                  <a:moveTo>
                    <a:pt x="76200" y="152859"/>
                  </a:moveTo>
                  <a:lnTo>
                    <a:pt x="0" y="0"/>
                  </a:lnTo>
                  <a:lnTo>
                    <a:pt x="76200" y="38215"/>
                  </a:lnTo>
                  <a:lnTo>
                    <a:pt x="152400" y="0"/>
                  </a:lnTo>
                  <a:close/>
                </a:path>
              </a:pathLst>
            </a:custGeom>
            <a:solidFill>
              <a:srgbClr val="000000"/>
            </a:solidFill>
            <a:ln w="19050" cap="flat">
              <a:solidFill>
                <a:srgbClr val="000000"/>
              </a:solidFill>
              <a:prstDash val="solid"/>
              <a:miter/>
            </a:ln>
          </p:spPr>
          <p:txBody>
            <a:bodyPr rtlCol="0" anchor="ctr"/>
            <a:lstStyle/>
            <a:p>
              <a:endParaRPr lang="de-CH"/>
            </a:p>
          </p:txBody>
        </p:sp>
      </p:grpSp>
      <p:grpSp>
        <p:nvGrpSpPr>
          <p:cNvPr id="42" name="Grafik 8">
            <a:extLst>
              <a:ext uri="{FF2B5EF4-FFF2-40B4-BE49-F238E27FC236}">
                <a16:creationId xmlns:a16="http://schemas.microsoft.com/office/drawing/2014/main" id="{92DAF9E3-038D-4494-AEB9-7179E2D15556}"/>
              </a:ext>
            </a:extLst>
          </p:cNvPr>
          <p:cNvGrpSpPr/>
          <p:nvPr/>
        </p:nvGrpSpPr>
        <p:grpSpPr>
          <a:xfrm>
            <a:off x="6690360" y="1940623"/>
            <a:ext cx="3886200" cy="1585913"/>
            <a:chOff x="6690360" y="1940623"/>
            <a:chExt cx="3886200" cy="1585913"/>
          </a:xfrm>
        </p:grpSpPr>
        <p:sp>
          <p:nvSpPr>
            <p:cNvPr id="43" name="Freihandform: Form 42">
              <a:extLst>
                <a:ext uri="{FF2B5EF4-FFF2-40B4-BE49-F238E27FC236}">
                  <a16:creationId xmlns:a16="http://schemas.microsoft.com/office/drawing/2014/main" id="{A49D4611-C7C8-4880-A5E2-D50DF1005B67}"/>
                </a:ext>
              </a:extLst>
            </p:cNvPr>
            <p:cNvSpPr/>
            <p:nvPr/>
          </p:nvSpPr>
          <p:spPr>
            <a:xfrm>
              <a:off x="7109460" y="2360985"/>
              <a:ext cx="3048000" cy="382147"/>
            </a:xfrm>
            <a:custGeom>
              <a:avLst/>
              <a:gdLst>
                <a:gd name="connsiteX0" fmla="*/ 0 w 3048000"/>
                <a:gd name="connsiteY0" fmla="*/ 0 h 382147"/>
                <a:gd name="connsiteX1" fmla="*/ 3048000 w 3048000"/>
                <a:gd name="connsiteY1" fmla="*/ 0 h 382147"/>
                <a:gd name="connsiteX2" fmla="*/ 3048000 w 3048000"/>
                <a:gd name="connsiteY2" fmla="*/ 382148 h 382147"/>
                <a:gd name="connsiteX3" fmla="*/ 0 w 3048000"/>
                <a:gd name="connsiteY3" fmla="*/ 382148 h 382147"/>
              </a:gdLst>
              <a:ahLst/>
              <a:cxnLst>
                <a:cxn ang="0">
                  <a:pos x="connsiteX0" y="connsiteY0"/>
                </a:cxn>
                <a:cxn ang="0">
                  <a:pos x="connsiteX1" y="connsiteY1"/>
                </a:cxn>
                <a:cxn ang="0">
                  <a:pos x="connsiteX2" y="connsiteY2"/>
                </a:cxn>
                <a:cxn ang="0">
                  <a:pos x="connsiteX3" y="connsiteY3"/>
                </a:cxn>
              </a:cxnLst>
              <a:rect l="l" t="t" r="r" b="b"/>
              <a:pathLst>
                <a:path w="3048000" h="382147">
                  <a:moveTo>
                    <a:pt x="0" y="0"/>
                  </a:moveTo>
                  <a:lnTo>
                    <a:pt x="3048000" y="0"/>
                  </a:lnTo>
                  <a:lnTo>
                    <a:pt x="3048000" y="382148"/>
                  </a:lnTo>
                  <a:lnTo>
                    <a:pt x="0" y="382148"/>
                  </a:lnTo>
                  <a:close/>
                </a:path>
              </a:pathLst>
            </a:custGeom>
            <a:solidFill>
              <a:srgbClr val="EE9999"/>
            </a:solidFill>
            <a:ln w="19050" cap="flat">
              <a:solidFill>
                <a:srgbClr val="000000"/>
              </a:solidFill>
              <a:prstDash val="solid"/>
              <a:miter/>
            </a:ln>
          </p:spPr>
          <p:txBody>
            <a:bodyPr rtlCol="0" anchor="ctr"/>
            <a:lstStyle/>
            <a:p>
              <a:endParaRPr lang="de-CH"/>
            </a:p>
          </p:txBody>
        </p:sp>
        <p:grpSp>
          <p:nvGrpSpPr>
            <p:cNvPr id="44" name="Grafik 8">
              <a:extLst>
                <a:ext uri="{FF2B5EF4-FFF2-40B4-BE49-F238E27FC236}">
                  <a16:creationId xmlns:a16="http://schemas.microsoft.com/office/drawing/2014/main" id="{92DAF9E3-038D-4494-AEB9-7179E2D15556}"/>
                </a:ext>
              </a:extLst>
            </p:cNvPr>
            <p:cNvGrpSpPr/>
            <p:nvPr/>
          </p:nvGrpSpPr>
          <p:grpSpPr>
            <a:xfrm>
              <a:off x="8038965" y="2467819"/>
              <a:ext cx="1159760" cy="203015"/>
              <a:chOff x="8038965" y="2467819"/>
              <a:chExt cx="1159760" cy="203015"/>
            </a:xfrm>
            <a:solidFill>
              <a:srgbClr val="000000"/>
            </a:solidFill>
          </p:grpSpPr>
          <p:sp>
            <p:nvSpPr>
              <p:cNvPr id="45" name="Freihandform: Form 44">
                <a:extLst>
                  <a:ext uri="{FF2B5EF4-FFF2-40B4-BE49-F238E27FC236}">
                    <a16:creationId xmlns:a16="http://schemas.microsoft.com/office/drawing/2014/main" id="{ABD1008B-FDE9-41D0-ABFC-AC0996008BA7}"/>
                  </a:ext>
                </a:extLst>
              </p:cNvPr>
              <p:cNvSpPr/>
              <p:nvPr/>
            </p:nvSpPr>
            <p:spPr>
              <a:xfrm>
                <a:off x="8038965" y="2474089"/>
                <a:ext cx="108346" cy="153157"/>
              </a:xfrm>
              <a:custGeom>
                <a:avLst/>
                <a:gdLst>
                  <a:gd name="connsiteX0" fmla="*/ 20906 w 108346"/>
                  <a:gd name="connsiteY0" fmla="*/ 80048 h 153157"/>
                  <a:gd name="connsiteX1" fmla="*/ 20906 w 108346"/>
                  <a:gd name="connsiteY1" fmla="*/ 136176 h 153157"/>
                  <a:gd name="connsiteX2" fmla="*/ 53945 w 108346"/>
                  <a:gd name="connsiteY2" fmla="*/ 136176 h 153157"/>
                  <a:gd name="connsiteX3" fmla="*/ 78651 w 108346"/>
                  <a:gd name="connsiteY3" fmla="*/ 129309 h 153157"/>
                  <a:gd name="connsiteX4" fmla="*/ 86688 w 108346"/>
                  <a:gd name="connsiteY4" fmla="*/ 108112 h 153157"/>
                  <a:gd name="connsiteX5" fmla="*/ 78651 w 108346"/>
                  <a:gd name="connsiteY5" fmla="*/ 86915 h 153157"/>
                  <a:gd name="connsiteX6" fmla="*/ 53945 w 108346"/>
                  <a:gd name="connsiteY6" fmla="*/ 80048 h 153157"/>
                  <a:gd name="connsiteX7" fmla="*/ 20906 w 108346"/>
                  <a:gd name="connsiteY7" fmla="*/ 17054 h 153157"/>
                  <a:gd name="connsiteX8" fmla="*/ 20906 w 108346"/>
                  <a:gd name="connsiteY8" fmla="*/ 63329 h 153157"/>
                  <a:gd name="connsiteX9" fmla="*/ 51267 w 108346"/>
                  <a:gd name="connsiteY9" fmla="*/ 63329 h 153157"/>
                  <a:gd name="connsiteX10" fmla="*/ 73888 w 108346"/>
                  <a:gd name="connsiteY10" fmla="*/ 57657 h 153157"/>
                  <a:gd name="connsiteX11" fmla="*/ 81330 w 108346"/>
                  <a:gd name="connsiteY11" fmla="*/ 40042 h 153157"/>
                  <a:gd name="connsiteX12" fmla="*/ 73888 w 108346"/>
                  <a:gd name="connsiteY12" fmla="*/ 22726 h 153157"/>
                  <a:gd name="connsiteX13" fmla="*/ 51267 w 108346"/>
                  <a:gd name="connsiteY13" fmla="*/ 17054 h 153157"/>
                  <a:gd name="connsiteX14" fmla="*/ 70 w 108346"/>
                  <a:gd name="connsiteY14" fmla="*/ 36 h 153157"/>
                  <a:gd name="connsiteX15" fmla="*/ 52755 w 108346"/>
                  <a:gd name="connsiteY15" fmla="*/ 36 h 153157"/>
                  <a:gd name="connsiteX16" fmla="*/ 89367 w 108346"/>
                  <a:gd name="connsiteY16" fmla="*/ 9888 h 153157"/>
                  <a:gd name="connsiteX17" fmla="*/ 102166 w 108346"/>
                  <a:gd name="connsiteY17" fmla="*/ 37952 h 153157"/>
                  <a:gd name="connsiteX18" fmla="*/ 95617 w 108346"/>
                  <a:gd name="connsiteY18" fmla="*/ 60344 h 153157"/>
                  <a:gd name="connsiteX19" fmla="*/ 76270 w 108346"/>
                  <a:gd name="connsiteY19" fmla="*/ 70494 h 153157"/>
                  <a:gd name="connsiteX20" fmla="*/ 99784 w 108346"/>
                  <a:gd name="connsiteY20" fmla="*/ 84228 h 153157"/>
                  <a:gd name="connsiteX21" fmla="*/ 108417 w 108346"/>
                  <a:gd name="connsiteY21" fmla="*/ 110202 h 153157"/>
                  <a:gd name="connsiteX22" fmla="*/ 94427 w 108346"/>
                  <a:gd name="connsiteY22" fmla="*/ 142147 h 153157"/>
                  <a:gd name="connsiteX23" fmla="*/ 54838 w 108346"/>
                  <a:gd name="connsiteY23" fmla="*/ 153194 h 153157"/>
                  <a:gd name="connsiteX24" fmla="*/ 70 w 108346"/>
                  <a:gd name="connsiteY24" fmla="*/ 153194 h 15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346" h="153157">
                    <a:moveTo>
                      <a:pt x="20906" y="80048"/>
                    </a:moveTo>
                    <a:lnTo>
                      <a:pt x="20906" y="136176"/>
                    </a:lnTo>
                    <a:lnTo>
                      <a:pt x="53945" y="136176"/>
                    </a:lnTo>
                    <a:cubicBezTo>
                      <a:pt x="65033" y="136176"/>
                      <a:pt x="73293" y="133937"/>
                      <a:pt x="78651" y="129309"/>
                    </a:cubicBezTo>
                    <a:cubicBezTo>
                      <a:pt x="84009" y="124757"/>
                      <a:pt x="86688" y="117666"/>
                      <a:pt x="86688" y="108112"/>
                    </a:cubicBezTo>
                    <a:cubicBezTo>
                      <a:pt x="86688" y="98558"/>
                      <a:pt x="84009" y="91543"/>
                      <a:pt x="78651" y="86915"/>
                    </a:cubicBezTo>
                    <a:cubicBezTo>
                      <a:pt x="73293" y="82362"/>
                      <a:pt x="65033" y="80048"/>
                      <a:pt x="53945" y="80048"/>
                    </a:cubicBezTo>
                    <a:close/>
                    <a:moveTo>
                      <a:pt x="20906" y="17054"/>
                    </a:moveTo>
                    <a:lnTo>
                      <a:pt x="20906" y="63329"/>
                    </a:lnTo>
                    <a:lnTo>
                      <a:pt x="51267" y="63329"/>
                    </a:lnTo>
                    <a:cubicBezTo>
                      <a:pt x="61387" y="63329"/>
                      <a:pt x="68903" y="61463"/>
                      <a:pt x="73888" y="57657"/>
                    </a:cubicBezTo>
                    <a:cubicBezTo>
                      <a:pt x="78800" y="53701"/>
                      <a:pt x="81330" y="47804"/>
                      <a:pt x="81330" y="40042"/>
                    </a:cubicBezTo>
                    <a:cubicBezTo>
                      <a:pt x="81330" y="32280"/>
                      <a:pt x="78800" y="26533"/>
                      <a:pt x="73888" y="22726"/>
                    </a:cubicBezTo>
                    <a:cubicBezTo>
                      <a:pt x="68903" y="18994"/>
                      <a:pt x="61387" y="17054"/>
                      <a:pt x="51267" y="17054"/>
                    </a:cubicBezTo>
                    <a:close/>
                    <a:moveTo>
                      <a:pt x="70" y="36"/>
                    </a:moveTo>
                    <a:lnTo>
                      <a:pt x="52755" y="36"/>
                    </a:lnTo>
                    <a:cubicBezTo>
                      <a:pt x="68605" y="36"/>
                      <a:pt x="80809" y="3320"/>
                      <a:pt x="89367" y="9888"/>
                    </a:cubicBezTo>
                    <a:cubicBezTo>
                      <a:pt x="97850" y="16456"/>
                      <a:pt x="102166" y="25861"/>
                      <a:pt x="102166" y="37952"/>
                    </a:cubicBezTo>
                    <a:cubicBezTo>
                      <a:pt x="102166" y="47357"/>
                      <a:pt x="99933" y="54820"/>
                      <a:pt x="95617" y="60344"/>
                    </a:cubicBezTo>
                    <a:cubicBezTo>
                      <a:pt x="91227" y="65718"/>
                      <a:pt x="84753" y="69151"/>
                      <a:pt x="76270" y="70494"/>
                    </a:cubicBezTo>
                    <a:cubicBezTo>
                      <a:pt x="86390" y="72734"/>
                      <a:pt x="94203" y="77287"/>
                      <a:pt x="99784" y="84228"/>
                    </a:cubicBezTo>
                    <a:cubicBezTo>
                      <a:pt x="105514" y="91244"/>
                      <a:pt x="108417" y="99902"/>
                      <a:pt x="108417" y="110202"/>
                    </a:cubicBezTo>
                    <a:cubicBezTo>
                      <a:pt x="108417" y="123935"/>
                      <a:pt x="103728" y="134609"/>
                      <a:pt x="94427" y="142147"/>
                    </a:cubicBezTo>
                    <a:cubicBezTo>
                      <a:pt x="85274" y="149536"/>
                      <a:pt x="72103" y="153194"/>
                      <a:pt x="54838" y="153194"/>
                    </a:cubicBezTo>
                    <a:lnTo>
                      <a:pt x="70" y="153194"/>
                    </a:lnTo>
                    <a:close/>
                  </a:path>
                </a:pathLst>
              </a:custGeom>
              <a:solidFill>
                <a:srgbClr val="000000"/>
              </a:solidFill>
              <a:ln w="19050" cap="flat">
                <a:noFill/>
                <a:prstDash val="solid"/>
                <a:miter/>
              </a:ln>
            </p:spPr>
            <p:txBody>
              <a:bodyPr rtlCol="0" anchor="ctr"/>
              <a:lstStyle/>
              <a:p>
                <a:endParaRPr lang="de-CH"/>
              </a:p>
            </p:txBody>
          </p:sp>
          <p:sp>
            <p:nvSpPr>
              <p:cNvPr id="46" name="Freihandform: Form 45">
                <a:extLst>
                  <a:ext uri="{FF2B5EF4-FFF2-40B4-BE49-F238E27FC236}">
                    <a16:creationId xmlns:a16="http://schemas.microsoft.com/office/drawing/2014/main" id="{3159D940-4841-40F5-B90E-CDB74CC3E547}"/>
                  </a:ext>
                </a:extLst>
              </p:cNvPr>
              <p:cNvSpPr/>
              <p:nvPr/>
            </p:nvSpPr>
            <p:spPr>
              <a:xfrm>
                <a:off x="8173794" y="2509617"/>
                <a:ext cx="106263" cy="120615"/>
              </a:xfrm>
              <a:custGeom>
                <a:avLst/>
                <a:gdLst>
                  <a:gd name="connsiteX0" fmla="*/ 106341 w 106263"/>
                  <a:gd name="connsiteY0" fmla="*/ 55567 h 120615"/>
                  <a:gd name="connsiteX1" fmla="*/ 106341 w 106263"/>
                  <a:gd name="connsiteY1" fmla="*/ 64822 h 120615"/>
                  <a:gd name="connsiteX2" fmla="*/ 19723 w 106263"/>
                  <a:gd name="connsiteY2" fmla="*/ 64822 h 120615"/>
                  <a:gd name="connsiteX3" fmla="*/ 31331 w 106263"/>
                  <a:gd name="connsiteY3" fmla="*/ 94379 h 120615"/>
                  <a:gd name="connsiteX4" fmla="*/ 60501 w 106263"/>
                  <a:gd name="connsiteY4" fmla="*/ 104529 h 120615"/>
                  <a:gd name="connsiteX5" fmla="*/ 81635 w 106263"/>
                  <a:gd name="connsiteY5" fmla="*/ 101842 h 120615"/>
                  <a:gd name="connsiteX6" fmla="*/ 101876 w 106263"/>
                  <a:gd name="connsiteY6" fmla="*/ 94080 h 120615"/>
                  <a:gd name="connsiteX7" fmla="*/ 101876 w 106263"/>
                  <a:gd name="connsiteY7" fmla="*/ 111695 h 120615"/>
                  <a:gd name="connsiteX8" fmla="*/ 81040 w 106263"/>
                  <a:gd name="connsiteY8" fmla="*/ 118263 h 120615"/>
                  <a:gd name="connsiteX9" fmla="*/ 59609 w 106263"/>
                  <a:gd name="connsiteY9" fmla="*/ 120651 h 120615"/>
                  <a:gd name="connsiteX10" fmla="*/ 15853 w 106263"/>
                  <a:gd name="connsiteY10" fmla="*/ 104828 h 120615"/>
                  <a:gd name="connsiteX11" fmla="*/ 77 w 106263"/>
                  <a:gd name="connsiteY11" fmla="*/ 61239 h 120615"/>
                  <a:gd name="connsiteX12" fmla="*/ 15258 w 106263"/>
                  <a:gd name="connsiteY12" fmla="*/ 16755 h 120615"/>
                  <a:gd name="connsiteX13" fmla="*/ 56334 w 106263"/>
                  <a:gd name="connsiteY13" fmla="*/ 36 h 120615"/>
                  <a:gd name="connsiteX14" fmla="*/ 92648 w 106263"/>
                  <a:gd name="connsiteY14" fmla="*/ 14964 h 120615"/>
                  <a:gd name="connsiteX15" fmla="*/ 106341 w 106263"/>
                  <a:gd name="connsiteY15" fmla="*/ 55567 h 120615"/>
                  <a:gd name="connsiteX16" fmla="*/ 87291 w 106263"/>
                  <a:gd name="connsiteY16" fmla="*/ 49894 h 120615"/>
                  <a:gd name="connsiteX17" fmla="*/ 78659 w 106263"/>
                  <a:gd name="connsiteY17" fmla="*/ 25114 h 120615"/>
                  <a:gd name="connsiteX18" fmla="*/ 56334 w 106263"/>
                  <a:gd name="connsiteY18" fmla="*/ 15859 h 120615"/>
                  <a:gd name="connsiteX19" fmla="*/ 31034 w 106263"/>
                  <a:gd name="connsiteY19" fmla="*/ 24816 h 120615"/>
                  <a:gd name="connsiteX20" fmla="*/ 20318 w 106263"/>
                  <a:gd name="connsiteY20" fmla="*/ 49894 h 12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263" h="120615">
                    <a:moveTo>
                      <a:pt x="106341" y="55567"/>
                    </a:moveTo>
                    <a:lnTo>
                      <a:pt x="106341" y="64822"/>
                    </a:lnTo>
                    <a:lnTo>
                      <a:pt x="19723" y="64822"/>
                    </a:lnTo>
                    <a:cubicBezTo>
                      <a:pt x="20467" y="77809"/>
                      <a:pt x="24336" y="87661"/>
                      <a:pt x="31331" y="94379"/>
                    </a:cubicBezTo>
                    <a:cubicBezTo>
                      <a:pt x="38252" y="101171"/>
                      <a:pt x="48000" y="104529"/>
                      <a:pt x="60501" y="104529"/>
                    </a:cubicBezTo>
                    <a:cubicBezTo>
                      <a:pt x="67794" y="104529"/>
                      <a:pt x="74863" y="103634"/>
                      <a:pt x="81635" y="101842"/>
                    </a:cubicBezTo>
                    <a:cubicBezTo>
                      <a:pt x="88332" y="100051"/>
                      <a:pt x="95104" y="97513"/>
                      <a:pt x="101876" y="94080"/>
                    </a:cubicBezTo>
                    <a:lnTo>
                      <a:pt x="101876" y="111695"/>
                    </a:lnTo>
                    <a:cubicBezTo>
                      <a:pt x="95104" y="114680"/>
                      <a:pt x="88184" y="116919"/>
                      <a:pt x="81040" y="118263"/>
                    </a:cubicBezTo>
                    <a:cubicBezTo>
                      <a:pt x="73896" y="119830"/>
                      <a:pt x="66752" y="120651"/>
                      <a:pt x="59609" y="120651"/>
                    </a:cubicBezTo>
                    <a:cubicBezTo>
                      <a:pt x="41154" y="120651"/>
                      <a:pt x="26569" y="115427"/>
                      <a:pt x="15853" y="104828"/>
                    </a:cubicBezTo>
                    <a:cubicBezTo>
                      <a:pt x="5286" y="94080"/>
                      <a:pt x="77" y="79600"/>
                      <a:pt x="77" y="61239"/>
                    </a:cubicBezTo>
                    <a:cubicBezTo>
                      <a:pt x="77" y="42580"/>
                      <a:pt x="5137" y="27727"/>
                      <a:pt x="15258" y="16755"/>
                    </a:cubicBezTo>
                    <a:cubicBezTo>
                      <a:pt x="25378" y="5634"/>
                      <a:pt x="39070" y="36"/>
                      <a:pt x="56334" y="36"/>
                    </a:cubicBezTo>
                    <a:cubicBezTo>
                      <a:pt x="71589" y="36"/>
                      <a:pt x="83719" y="5037"/>
                      <a:pt x="92648" y="14964"/>
                    </a:cubicBezTo>
                    <a:cubicBezTo>
                      <a:pt x="101727" y="24965"/>
                      <a:pt x="106341" y="38475"/>
                      <a:pt x="106341" y="55567"/>
                    </a:cubicBezTo>
                    <a:close/>
                    <a:moveTo>
                      <a:pt x="87291" y="49894"/>
                    </a:moveTo>
                    <a:cubicBezTo>
                      <a:pt x="87291" y="39594"/>
                      <a:pt x="84388" y="31309"/>
                      <a:pt x="78659" y="25114"/>
                    </a:cubicBezTo>
                    <a:cubicBezTo>
                      <a:pt x="73078" y="18994"/>
                      <a:pt x="65636" y="15859"/>
                      <a:pt x="56334" y="15859"/>
                    </a:cubicBezTo>
                    <a:cubicBezTo>
                      <a:pt x="45767" y="15859"/>
                      <a:pt x="37359" y="18845"/>
                      <a:pt x="31034" y="24816"/>
                    </a:cubicBezTo>
                    <a:cubicBezTo>
                      <a:pt x="24857" y="30787"/>
                      <a:pt x="21285" y="39146"/>
                      <a:pt x="20318" y="49894"/>
                    </a:cubicBezTo>
                    <a:close/>
                  </a:path>
                </a:pathLst>
              </a:custGeom>
              <a:solidFill>
                <a:srgbClr val="000000"/>
              </a:solidFill>
              <a:ln w="19050" cap="flat">
                <a:noFill/>
                <a:prstDash val="solid"/>
                <a:miter/>
              </a:ln>
            </p:spPr>
            <p:txBody>
              <a:bodyPr rtlCol="0" anchor="ctr"/>
              <a:lstStyle/>
              <a:p>
                <a:endParaRPr lang="de-CH"/>
              </a:p>
            </p:txBody>
          </p:sp>
          <p:sp>
            <p:nvSpPr>
              <p:cNvPr id="47" name="Freihandform: Form 46">
                <a:extLst>
                  <a:ext uri="{FF2B5EF4-FFF2-40B4-BE49-F238E27FC236}">
                    <a16:creationId xmlns:a16="http://schemas.microsoft.com/office/drawing/2014/main" id="{937C38B3-8F11-4C8B-BCEB-A14EE3B84A9A}"/>
                  </a:ext>
                </a:extLst>
              </p:cNvPr>
              <p:cNvSpPr/>
              <p:nvPr/>
            </p:nvSpPr>
            <p:spPr>
              <a:xfrm>
                <a:off x="8300038" y="2512303"/>
                <a:ext cx="153590" cy="114942"/>
              </a:xfrm>
              <a:custGeom>
                <a:avLst/>
                <a:gdLst>
                  <a:gd name="connsiteX0" fmla="*/ 84 w 153590"/>
                  <a:gd name="connsiteY0" fmla="*/ 36 h 114942"/>
                  <a:gd name="connsiteX1" fmla="*/ 18836 w 153590"/>
                  <a:gd name="connsiteY1" fmla="*/ 36 h 114942"/>
                  <a:gd name="connsiteX2" fmla="*/ 42351 w 153590"/>
                  <a:gd name="connsiteY2" fmla="*/ 89602 h 114942"/>
                  <a:gd name="connsiteX3" fmla="*/ 65866 w 153590"/>
                  <a:gd name="connsiteY3" fmla="*/ 36 h 114942"/>
                  <a:gd name="connsiteX4" fmla="*/ 87893 w 153590"/>
                  <a:gd name="connsiteY4" fmla="*/ 36 h 114942"/>
                  <a:gd name="connsiteX5" fmla="*/ 111407 w 153590"/>
                  <a:gd name="connsiteY5" fmla="*/ 89602 h 114942"/>
                  <a:gd name="connsiteX6" fmla="*/ 134922 w 153590"/>
                  <a:gd name="connsiteY6" fmla="*/ 36 h 114942"/>
                  <a:gd name="connsiteX7" fmla="*/ 153675 w 153590"/>
                  <a:gd name="connsiteY7" fmla="*/ 36 h 114942"/>
                  <a:gd name="connsiteX8" fmla="*/ 123909 w 153590"/>
                  <a:gd name="connsiteY8" fmla="*/ 114979 h 114942"/>
                  <a:gd name="connsiteX9" fmla="*/ 101585 w 153590"/>
                  <a:gd name="connsiteY9" fmla="*/ 114979 h 114942"/>
                  <a:gd name="connsiteX10" fmla="*/ 76879 w 153590"/>
                  <a:gd name="connsiteY10" fmla="*/ 20636 h 114942"/>
                  <a:gd name="connsiteX11" fmla="*/ 52174 w 153590"/>
                  <a:gd name="connsiteY11" fmla="*/ 114979 h 114942"/>
                  <a:gd name="connsiteX12" fmla="*/ 29850 w 153590"/>
                  <a:gd name="connsiteY12" fmla="*/ 114979 h 114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590" h="114942">
                    <a:moveTo>
                      <a:pt x="84" y="36"/>
                    </a:moveTo>
                    <a:lnTo>
                      <a:pt x="18836" y="36"/>
                    </a:lnTo>
                    <a:lnTo>
                      <a:pt x="42351" y="89602"/>
                    </a:lnTo>
                    <a:lnTo>
                      <a:pt x="65866" y="36"/>
                    </a:lnTo>
                    <a:lnTo>
                      <a:pt x="87893" y="36"/>
                    </a:lnTo>
                    <a:lnTo>
                      <a:pt x="111407" y="89602"/>
                    </a:lnTo>
                    <a:lnTo>
                      <a:pt x="134922" y="36"/>
                    </a:lnTo>
                    <a:lnTo>
                      <a:pt x="153675" y="36"/>
                    </a:lnTo>
                    <a:lnTo>
                      <a:pt x="123909" y="114979"/>
                    </a:lnTo>
                    <a:lnTo>
                      <a:pt x="101585" y="114979"/>
                    </a:lnTo>
                    <a:lnTo>
                      <a:pt x="76879" y="20636"/>
                    </a:lnTo>
                    <a:lnTo>
                      <a:pt x="52174" y="114979"/>
                    </a:lnTo>
                    <a:lnTo>
                      <a:pt x="29850" y="114979"/>
                    </a:lnTo>
                    <a:close/>
                  </a:path>
                </a:pathLst>
              </a:custGeom>
              <a:solidFill>
                <a:srgbClr val="000000"/>
              </a:solidFill>
              <a:ln w="19050" cap="flat">
                <a:noFill/>
                <a:prstDash val="solid"/>
                <a:miter/>
              </a:ln>
            </p:spPr>
            <p:txBody>
              <a:bodyPr rtlCol="0" anchor="ctr"/>
              <a:lstStyle/>
              <a:p>
                <a:endParaRPr lang="de-CH"/>
              </a:p>
            </p:txBody>
          </p:sp>
          <p:sp>
            <p:nvSpPr>
              <p:cNvPr id="48" name="Freihandform: Form 47">
                <a:extLst>
                  <a:ext uri="{FF2B5EF4-FFF2-40B4-BE49-F238E27FC236}">
                    <a16:creationId xmlns:a16="http://schemas.microsoft.com/office/drawing/2014/main" id="{4A47363E-0058-4D22-A4F7-D170C2071CB6}"/>
                  </a:ext>
                </a:extLst>
              </p:cNvPr>
              <p:cNvSpPr/>
              <p:nvPr/>
            </p:nvSpPr>
            <p:spPr>
              <a:xfrm>
                <a:off x="8474102" y="2509617"/>
                <a:ext cx="106263" cy="120615"/>
              </a:xfrm>
              <a:custGeom>
                <a:avLst/>
                <a:gdLst>
                  <a:gd name="connsiteX0" fmla="*/ 106356 w 106263"/>
                  <a:gd name="connsiteY0" fmla="*/ 55567 h 120615"/>
                  <a:gd name="connsiteX1" fmla="*/ 106356 w 106263"/>
                  <a:gd name="connsiteY1" fmla="*/ 64822 h 120615"/>
                  <a:gd name="connsiteX2" fmla="*/ 19738 w 106263"/>
                  <a:gd name="connsiteY2" fmla="*/ 64822 h 120615"/>
                  <a:gd name="connsiteX3" fmla="*/ 31347 w 106263"/>
                  <a:gd name="connsiteY3" fmla="*/ 94379 h 120615"/>
                  <a:gd name="connsiteX4" fmla="*/ 60517 w 106263"/>
                  <a:gd name="connsiteY4" fmla="*/ 104529 h 120615"/>
                  <a:gd name="connsiteX5" fmla="*/ 81651 w 106263"/>
                  <a:gd name="connsiteY5" fmla="*/ 101842 h 120615"/>
                  <a:gd name="connsiteX6" fmla="*/ 101892 w 106263"/>
                  <a:gd name="connsiteY6" fmla="*/ 94080 h 120615"/>
                  <a:gd name="connsiteX7" fmla="*/ 101892 w 106263"/>
                  <a:gd name="connsiteY7" fmla="*/ 111695 h 120615"/>
                  <a:gd name="connsiteX8" fmla="*/ 81056 w 106263"/>
                  <a:gd name="connsiteY8" fmla="*/ 118263 h 120615"/>
                  <a:gd name="connsiteX9" fmla="*/ 59624 w 106263"/>
                  <a:gd name="connsiteY9" fmla="*/ 120651 h 120615"/>
                  <a:gd name="connsiteX10" fmla="*/ 15869 w 106263"/>
                  <a:gd name="connsiteY10" fmla="*/ 104828 h 120615"/>
                  <a:gd name="connsiteX11" fmla="*/ 93 w 106263"/>
                  <a:gd name="connsiteY11" fmla="*/ 61239 h 120615"/>
                  <a:gd name="connsiteX12" fmla="*/ 15273 w 106263"/>
                  <a:gd name="connsiteY12" fmla="*/ 16755 h 120615"/>
                  <a:gd name="connsiteX13" fmla="*/ 56350 w 106263"/>
                  <a:gd name="connsiteY13" fmla="*/ 36 h 120615"/>
                  <a:gd name="connsiteX14" fmla="*/ 92664 w 106263"/>
                  <a:gd name="connsiteY14" fmla="*/ 14964 h 120615"/>
                  <a:gd name="connsiteX15" fmla="*/ 106356 w 106263"/>
                  <a:gd name="connsiteY15" fmla="*/ 55567 h 120615"/>
                  <a:gd name="connsiteX16" fmla="*/ 87306 w 106263"/>
                  <a:gd name="connsiteY16" fmla="*/ 49894 h 120615"/>
                  <a:gd name="connsiteX17" fmla="*/ 78674 w 106263"/>
                  <a:gd name="connsiteY17" fmla="*/ 25114 h 120615"/>
                  <a:gd name="connsiteX18" fmla="*/ 56350 w 106263"/>
                  <a:gd name="connsiteY18" fmla="*/ 15859 h 120615"/>
                  <a:gd name="connsiteX19" fmla="*/ 31049 w 106263"/>
                  <a:gd name="connsiteY19" fmla="*/ 24816 h 120615"/>
                  <a:gd name="connsiteX20" fmla="*/ 20334 w 106263"/>
                  <a:gd name="connsiteY20" fmla="*/ 49894 h 12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263" h="120615">
                    <a:moveTo>
                      <a:pt x="106356" y="55567"/>
                    </a:moveTo>
                    <a:lnTo>
                      <a:pt x="106356" y="64822"/>
                    </a:lnTo>
                    <a:lnTo>
                      <a:pt x="19738" y="64822"/>
                    </a:lnTo>
                    <a:cubicBezTo>
                      <a:pt x="20483" y="77809"/>
                      <a:pt x="24352" y="87661"/>
                      <a:pt x="31347" y="94379"/>
                    </a:cubicBezTo>
                    <a:cubicBezTo>
                      <a:pt x="38267" y="101171"/>
                      <a:pt x="48016" y="104529"/>
                      <a:pt x="60517" y="104529"/>
                    </a:cubicBezTo>
                    <a:cubicBezTo>
                      <a:pt x="67810" y="104529"/>
                      <a:pt x="74879" y="103634"/>
                      <a:pt x="81651" y="101842"/>
                    </a:cubicBezTo>
                    <a:cubicBezTo>
                      <a:pt x="88348" y="100051"/>
                      <a:pt x="95120" y="97513"/>
                      <a:pt x="101892" y="94080"/>
                    </a:cubicBezTo>
                    <a:lnTo>
                      <a:pt x="101892" y="111695"/>
                    </a:lnTo>
                    <a:cubicBezTo>
                      <a:pt x="95120" y="114680"/>
                      <a:pt x="88199" y="116919"/>
                      <a:pt x="81056" y="118263"/>
                    </a:cubicBezTo>
                    <a:cubicBezTo>
                      <a:pt x="73912" y="119830"/>
                      <a:pt x="66768" y="120651"/>
                      <a:pt x="59624" y="120651"/>
                    </a:cubicBezTo>
                    <a:cubicBezTo>
                      <a:pt x="41170" y="120651"/>
                      <a:pt x="26584" y="115427"/>
                      <a:pt x="15869" y="104828"/>
                    </a:cubicBezTo>
                    <a:cubicBezTo>
                      <a:pt x="5302" y="94080"/>
                      <a:pt x="93" y="79600"/>
                      <a:pt x="93" y="61239"/>
                    </a:cubicBezTo>
                    <a:cubicBezTo>
                      <a:pt x="93" y="42580"/>
                      <a:pt x="5153" y="27727"/>
                      <a:pt x="15273" y="16755"/>
                    </a:cubicBezTo>
                    <a:cubicBezTo>
                      <a:pt x="25394" y="5634"/>
                      <a:pt x="39086" y="36"/>
                      <a:pt x="56350" y="36"/>
                    </a:cubicBezTo>
                    <a:cubicBezTo>
                      <a:pt x="71605" y="36"/>
                      <a:pt x="83734" y="5037"/>
                      <a:pt x="92664" y="14964"/>
                    </a:cubicBezTo>
                    <a:cubicBezTo>
                      <a:pt x="101743" y="24965"/>
                      <a:pt x="106356" y="38475"/>
                      <a:pt x="106356" y="55567"/>
                    </a:cubicBezTo>
                    <a:close/>
                    <a:moveTo>
                      <a:pt x="87306" y="49894"/>
                    </a:moveTo>
                    <a:cubicBezTo>
                      <a:pt x="87306" y="39594"/>
                      <a:pt x="84404" y="31309"/>
                      <a:pt x="78674" y="25114"/>
                    </a:cubicBezTo>
                    <a:cubicBezTo>
                      <a:pt x="73093" y="18994"/>
                      <a:pt x="65652" y="15859"/>
                      <a:pt x="56350" y="15859"/>
                    </a:cubicBezTo>
                    <a:cubicBezTo>
                      <a:pt x="45783" y="15859"/>
                      <a:pt x="37375" y="18845"/>
                      <a:pt x="31049" y="24816"/>
                    </a:cubicBezTo>
                    <a:cubicBezTo>
                      <a:pt x="24873" y="30787"/>
                      <a:pt x="21301" y="39146"/>
                      <a:pt x="20334" y="49894"/>
                    </a:cubicBezTo>
                    <a:close/>
                  </a:path>
                </a:pathLst>
              </a:custGeom>
              <a:solidFill>
                <a:srgbClr val="000000"/>
              </a:solidFill>
              <a:ln w="19050" cap="flat">
                <a:noFill/>
                <a:prstDash val="solid"/>
                <a:miter/>
              </a:ln>
            </p:spPr>
            <p:txBody>
              <a:bodyPr rtlCol="0" anchor="ctr"/>
              <a:lstStyle/>
              <a:p>
                <a:endParaRPr lang="de-CH"/>
              </a:p>
            </p:txBody>
          </p:sp>
          <p:sp>
            <p:nvSpPr>
              <p:cNvPr id="49" name="Freihandform: Form 48">
                <a:extLst>
                  <a:ext uri="{FF2B5EF4-FFF2-40B4-BE49-F238E27FC236}">
                    <a16:creationId xmlns:a16="http://schemas.microsoft.com/office/drawing/2014/main" id="{6E1A3FE1-A927-406D-BCA2-03AB640451D7}"/>
                  </a:ext>
                </a:extLst>
              </p:cNvPr>
              <p:cNvSpPr/>
              <p:nvPr/>
            </p:nvSpPr>
            <p:spPr>
              <a:xfrm>
                <a:off x="8603025" y="2509617"/>
                <a:ext cx="102393" cy="161218"/>
              </a:xfrm>
              <a:custGeom>
                <a:avLst/>
                <a:gdLst>
                  <a:gd name="connsiteX0" fmla="*/ 83741 w 102393"/>
                  <a:gd name="connsiteY0" fmla="*/ 58851 h 161218"/>
                  <a:gd name="connsiteX1" fmla="*/ 75109 w 102393"/>
                  <a:gd name="connsiteY1" fmla="*/ 27204 h 161218"/>
                  <a:gd name="connsiteX2" fmla="*/ 51594 w 102393"/>
                  <a:gd name="connsiteY2" fmla="*/ 15859 h 161218"/>
                  <a:gd name="connsiteX3" fmla="*/ 27782 w 102393"/>
                  <a:gd name="connsiteY3" fmla="*/ 27204 h 161218"/>
                  <a:gd name="connsiteX4" fmla="*/ 19447 w 102393"/>
                  <a:gd name="connsiteY4" fmla="*/ 58851 h 161218"/>
                  <a:gd name="connsiteX5" fmla="*/ 27782 w 102393"/>
                  <a:gd name="connsiteY5" fmla="*/ 90497 h 161218"/>
                  <a:gd name="connsiteX6" fmla="*/ 51594 w 102393"/>
                  <a:gd name="connsiteY6" fmla="*/ 101842 h 161218"/>
                  <a:gd name="connsiteX7" fmla="*/ 75109 w 102393"/>
                  <a:gd name="connsiteY7" fmla="*/ 90497 h 161218"/>
                  <a:gd name="connsiteX8" fmla="*/ 83741 w 102393"/>
                  <a:gd name="connsiteY8" fmla="*/ 58851 h 161218"/>
                  <a:gd name="connsiteX9" fmla="*/ 102494 w 102393"/>
                  <a:gd name="connsiteY9" fmla="*/ 103335 h 161218"/>
                  <a:gd name="connsiteX10" fmla="*/ 89397 w 102393"/>
                  <a:gd name="connsiteY10" fmla="*/ 146924 h 161218"/>
                  <a:gd name="connsiteX11" fmla="*/ 49808 w 102393"/>
                  <a:gd name="connsiteY11" fmla="*/ 161255 h 161218"/>
                  <a:gd name="connsiteX12" fmla="*/ 30758 w 102393"/>
                  <a:gd name="connsiteY12" fmla="*/ 159762 h 161218"/>
                  <a:gd name="connsiteX13" fmla="*/ 13792 w 102393"/>
                  <a:gd name="connsiteY13" fmla="*/ 155283 h 161218"/>
                  <a:gd name="connsiteX14" fmla="*/ 13792 w 102393"/>
                  <a:gd name="connsiteY14" fmla="*/ 137072 h 161218"/>
                  <a:gd name="connsiteX15" fmla="*/ 30163 w 102393"/>
                  <a:gd name="connsiteY15" fmla="*/ 143640 h 161218"/>
                  <a:gd name="connsiteX16" fmla="*/ 46832 w 102393"/>
                  <a:gd name="connsiteY16" fmla="*/ 145730 h 161218"/>
                  <a:gd name="connsiteX17" fmla="*/ 74514 w 102393"/>
                  <a:gd name="connsiteY17" fmla="*/ 135878 h 161218"/>
                  <a:gd name="connsiteX18" fmla="*/ 83741 w 102393"/>
                  <a:gd name="connsiteY18" fmla="*/ 106918 h 161218"/>
                  <a:gd name="connsiteX19" fmla="*/ 83741 w 102393"/>
                  <a:gd name="connsiteY19" fmla="*/ 97364 h 161218"/>
                  <a:gd name="connsiteX20" fmla="*/ 68561 w 102393"/>
                  <a:gd name="connsiteY20" fmla="*/ 112590 h 161218"/>
                  <a:gd name="connsiteX21" fmla="*/ 46832 w 102393"/>
                  <a:gd name="connsiteY21" fmla="*/ 117666 h 161218"/>
                  <a:gd name="connsiteX22" fmla="*/ 12899 w 102393"/>
                  <a:gd name="connsiteY22" fmla="*/ 101544 h 161218"/>
                  <a:gd name="connsiteX23" fmla="*/ 100 w 102393"/>
                  <a:gd name="connsiteY23" fmla="*/ 58851 h 161218"/>
                  <a:gd name="connsiteX24" fmla="*/ 12899 w 102393"/>
                  <a:gd name="connsiteY24" fmla="*/ 16158 h 161218"/>
                  <a:gd name="connsiteX25" fmla="*/ 46832 w 102393"/>
                  <a:gd name="connsiteY25" fmla="*/ 36 h 161218"/>
                  <a:gd name="connsiteX26" fmla="*/ 68561 w 102393"/>
                  <a:gd name="connsiteY26" fmla="*/ 5111 h 161218"/>
                  <a:gd name="connsiteX27" fmla="*/ 83741 w 102393"/>
                  <a:gd name="connsiteY27" fmla="*/ 20039 h 161218"/>
                  <a:gd name="connsiteX28" fmla="*/ 83741 w 102393"/>
                  <a:gd name="connsiteY28" fmla="*/ 2723 h 161218"/>
                  <a:gd name="connsiteX29" fmla="*/ 102494 w 102393"/>
                  <a:gd name="connsiteY29" fmla="*/ 2723 h 161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2393" h="161218">
                    <a:moveTo>
                      <a:pt x="83741" y="58851"/>
                    </a:moveTo>
                    <a:cubicBezTo>
                      <a:pt x="83741" y="45117"/>
                      <a:pt x="80839" y="34593"/>
                      <a:pt x="75109" y="27204"/>
                    </a:cubicBezTo>
                    <a:cubicBezTo>
                      <a:pt x="69528" y="19666"/>
                      <a:pt x="61715" y="15859"/>
                      <a:pt x="51594" y="15859"/>
                    </a:cubicBezTo>
                    <a:cubicBezTo>
                      <a:pt x="41474" y="15859"/>
                      <a:pt x="33512" y="19666"/>
                      <a:pt x="27782" y="27204"/>
                    </a:cubicBezTo>
                    <a:cubicBezTo>
                      <a:pt x="22201" y="34593"/>
                      <a:pt x="19447" y="45117"/>
                      <a:pt x="19447" y="58851"/>
                    </a:cubicBezTo>
                    <a:cubicBezTo>
                      <a:pt x="19447" y="72435"/>
                      <a:pt x="22201" y="82959"/>
                      <a:pt x="27782" y="90497"/>
                    </a:cubicBezTo>
                    <a:cubicBezTo>
                      <a:pt x="33512" y="98111"/>
                      <a:pt x="41474" y="101842"/>
                      <a:pt x="51594" y="101842"/>
                    </a:cubicBezTo>
                    <a:cubicBezTo>
                      <a:pt x="61715" y="101842"/>
                      <a:pt x="69528" y="98111"/>
                      <a:pt x="75109" y="90497"/>
                    </a:cubicBezTo>
                    <a:cubicBezTo>
                      <a:pt x="80839" y="82959"/>
                      <a:pt x="83741" y="72435"/>
                      <a:pt x="83741" y="58851"/>
                    </a:cubicBezTo>
                    <a:close/>
                    <a:moveTo>
                      <a:pt x="102494" y="103335"/>
                    </a:moveTo>
                    <a:cubicBezTo>
                      <a:pt x="102494" y="123040"/>
                      <a:pt x="98103" y="137520"/>
                      <a:pt x="89397" y="146924"/>
                    </a:cubicBezTo>
                    <a:cubicBezTo>
                      <a:pt x="80839" y="156478"/>
                      <a:pt x="67668" y="161255"/>
                      <a:pt x="49808" y="161255"/>
                    </a:cubicBezTo>
                    <a:cubicBezTo>
                      <a:pt x="43037" y="161255"/>
                      <a:pt x="36712" y="160732"/>
                      <a:pt x="30758" y="159762"/>
                    </a:cubicBezTo>
                    <a:cubicBezTo>
                      <a:pt x="24954" y="158717"/>
                      <a:pt x="19299" y="157224"/>
                      <a:pt x="13792" y="155283"/>
                    </a:cubicBezTo>
                    <a:lnTo>
                      <a:pt x="13792" y="137072"/>
                    </a:lnTo>
                    <a:cubicBezTo>
                      <a:pt x="19299" y="140057"/>
                      <a:pt x="24805" y="142222"/>
                      <a:pt x="30163" y="143640"/>
                    </a:cubicBezTo>
                    <a:cubicBezTo>
                      <a:pt x="35521" y="144983"/>
                      <a:pt x="41027" y="145730"/>
                      <a:pt x="46832" y="145730"/>
                    </a:cubicBezTo>
                    <a:cubicBezTo>
                      <a:pt x="59110" y="145730"/>
                      <a:pt x="68338" y="142446"/>
                      <a:pt x="74514" y="135878"/>
                    </a:cubicBezTo>
                    <a:cubicBezTo>
                      <a:pt x="80616" y="129459"/>
                      <a:pt x="83741" y="119830"/>
                      <a:pt x="83741" y="106918"/>
                    </a:cubicBezTo>
                    <a:lnTo>
                      <a:pt x="83741" y="97364"/>
                    </a:lnTo>
                    <a:cubicBezTo>
                      <a:pt x="79723" y="104156"/>
                      <a:pt x="74663" y="109232"/>
                      <a:pt x="68561" y="112590"/>
                    </a:cubicBezTo>
                    <a:cubicBezTo>
                      <a:pt x="62608" y="116024"/>
                      <a:pt x="55315" y="117666"/>
                      <a:pt x="46832" y="117666"/>
                    </a:cubicBezTo>
                    <a:cubicBezTo>
                      <a:pt x="32693" y="117666"/>
                      <a:pt x="21382" y="112292"/>
                      <a:pt x="12899" y="101544"/>
                    </a:cubicBezTo>
                    <a:cubicBezTo>
                      <a:pt x="4341" y="90796"/>
                      <a:pt x="100" y="76615"/>
                      <a:pt x="100" y="58851"/>
                    </a:cubicBezTo>
                    <a:cubicBezTo>
                      <a:pt x="100" y="41162"/>
                      <a:pt x="4341" y="26906"/>
                      <a:pt x="12899" y="16158"/>
                    </a:cubicBezTo>
                    <a:cubicBezTo>
                      <a:pt x="21382" y="5410"/>
                      <a:pt x="32693" y="36"/>
                      <a:pt x="46832" y="36"/>
                    </a:cubicBezTo>
                    <a:cubicBezTo>
                      <a:pt x="55315" y="36"/>
                      <a:pt x="62608" y="1753"/>
                      <a:pt x="68561" y="5111"/>
                    </a:cubicBezTo>
                    <a:cubicBezTo>
                      <a:pt x="74663" y="8321"/>
                      <a:pt x="79723" y="13321"/>
                      <a:pt x="83741" y="20039"/>
                    </a:cubicBezTo>
                    <a:lnTo>
                      <a:pt x="83741" y="2723"/>
                    </a:lnTo>
                    <a:lnTo>
                      <a:pt x="102494" y="2723"/>
                    </a:lnTo>
                    <a:close/>
                  </a:path>
                </a:pathLst>
              </a:custGeom>
              <a:solidFill>
                <a:srgbClr val="000000"/>
              </a:solidFill>
              <a:ln w="19050" cap="flat">
                <a:noFill/>
                <a:prstDash val="solid"/>
                <a:miter/>
              </a:ln>
            </p:spPr>
            <p:txBody>
              <a:bodyPr rtlCol="0" anchor="ctr"/>
              <a:lstStyle/>
              <a:p>
                <a:endParaRPr lang="de-CH"/>
              </a:p>
            </p:txBody>
          </p:sp>
          <p:sp>
            <p:nvSpPr>
              <p:cNvPr id="50" name="Freihandform: Form 49">
                <a:extLst>
                  <a:ext uri="{FF2B5EF4-FFF2-40B4-BE49-F238E27FC236}">
                    <a16:creationId xmlns:a16="http://schemas.microsoft.com/office/drawing/2014/main" id="{877E1073-2E82-41BF-8420-035DC75219AE}"/>
                  </a:ext>
                </a:extLst>
              </p:cNvPr>
              <p:cNvSpPr/>
              <p:nvPr/>
            </p:nvSpPr>
            <p:spPr>
              <a:xfrm>
                <a:off x="8736032" y="2509617"/>
                <a:ext cx="106263" cy="120615"/>
              </a:xfrm>
              <a:custGeom>
                <a:avLst/>
                <a:gdLst>
                  <a:gd name="connsiteX0" fmla="*/ 106370 w 106263"/>
                  <a:gd name="connsiteY0" fmla="*/ 55567 h 120615"/>
                  <a:gd name="connsiteX1" fmla="*/ 106370 w 106263"/>
                  <a:gd name="connsiteY1" fmla="*/ 64822 h 120615"/>
                  <a:gd name="connsiteX2" fmla="*/ 19752 w 106263"/>
                  <a:gd name="connsiteY2" fmla="*/ 64822 h 120615"/>
                  <a:gd name="connsiteX3" fmla="*/ 31361 w 106263"/>
                  <a:gd name="connsiteY3" fmla="*/ 94379 h 120615"/>
                  <a:gd name="connsiteX4" fmla="*/ 60531 w 106263"/>
                  <a:gd name="connsiteY4" fmla="*/ 104529 h 120615"/>
                  <a:gd name="connsiteX5" fmla="*/ 81665 w 106263"/>
                  <a:gd name="connsiteY5" fmla="*/ 101842 h 120615"/>
                  <a:gd name="connsiteX6" fmla="*/ 101905 w 106263"/>
                  <a:gd name="connsiteY6" fmla="*/ 94080 h 120615"/>
                  <a:gd name="connsiteX7" fmla="*/ 101905 w 106263"/>
                  <a:gd name="connsiteY7" fmla="*/ 111695 h 120615"/>
                  <a:gd name="connsiteX8" fmla="*/ 81069 w 106263"/>
                  <a:gd name="connsiteY8" fmla="*/ 118263 h 120615"/>
                  <a:gd name="connsiteX9" fmla="*/ 59638 w 106263"/>
                  <a:gd name="connsiteY9" fmla="*/ 120651 h 120615"/>
                  <a:gd name="connsiteX10" fmla="*/ 15883 w 106263"/>
                  <a:gd name="connsiteY10" fmla="*/ 104828 h 120615"/>
                  <a:gd name="connsiteX11" fmla="*/ 107 w 106263"/>
                  <a:gd name="connsiteY11" fmla="*/ 61239 h 120615"/>
                  <a:gd name="connsiteX12" fmla="*/ 15287 w 106263"/>
                  <a:gd name="connsiteY12" fmla="*/ 16755 h 120615"/>
                  <a:gd name="connsiteX13" fmla="*/ 56364 w 106263"/>
                  <a:gd name="connsiteY13" fmla="*/ 36 h 120615"/>
                  <a:gd name="connsiteX14" fmla="*/ 92678 w 106263"/>
                  <a:gd name="connsiteY14" fmla="*/ 14964 h 120615"/>
                  <a:gd name="connsiteX15" fmla="*/ 106370 w 106263"/>
                  <a:gd name="connsiteY15" fmla="*/ 55567 h 120615"/>
                  <a:gd name="connsiteX16" fmla="*/ 87320 w 106263"/>
                  <a:gd name="connsiteY16" fmla="*/ 49894 h 120615"/>
                  <a:gd name="connsiteX17" fmla="*/ 78688 w 106263"/>
                  <a:gd name="connsiteY17" fmla="*/ 25114 h 120615"/>
                  <a:gd name="connsiteX18" fmla="*/ 56364 w 106263"/>
                  <a:gd name="connsiteY18" fmla="*/ 15859 h 120615"/>
                  <a:gd name="connsiteX19" fmla="*/ 31063 w 106263"/>
                  <a:gd name="connsiteY19" fmla="*/ 24816 h 120615"/>
                  <a:gd name="connsiteX20" fmla="*/ 20347 w 106263"/>
                  <a:gd name="connsiteY20" fmla="*/ 49894 h 12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263" h="120615">
                    <a:moveTo>
                      <a:pt x="106370" y="55567"/>
                    </a:moveTo>
                    <a:lnTo>
                      <a:pt x="106370" y="64822"/>
                    </a:lnTo>
                    <a:lnTo>
                      <a:pt x="19752" y="64822"/>
                    </a:lnTo>
                    <a:cubicBezTo>
                      <a:pt x="20496" y="77809"/>
                      <a:pt x="24366" y="87661"/>
                      <a:pt x="31361" y="94379"/>
                    </a:cubicBezTo>
                    <a:cubicBezTo>
                      <a:pt x="38281" y="101171"/>
                      <a:pt x="48029" y="104529"/>
                      <a:pt x="60531" y="104529"/>
                    </a:cubicBezTo>
                    <a:cubicBezTo>
                      <a:pt x="67824" y="104529"/>
                      <a:pt x="74893" y="103634"/>
                      <a:pt x="81665" y="101842"/>
                    </a:cubicBezTo>
                    <a:cubicBezTo>
                      <a:pt x="88362" y="100051"/>
                      <a:pt x="95134" y="97513"/>
                      <a:pt x="101905" y="94080"/>
                    </a:cubicBezTo>
                    <a:lnTo>
                      <a:pt x="101905" y="111695"/>
                    </a:lnTo>
                    <a:cubicBezTo>
                      <a:pt x="95134" y="114680"/>
                      <a:pt x="88213" y="116919"/>
                      <a:pt x="81069" y="118263"/>
                    </a:cubicBezTo>
                    <a:cubicBezTo>
                      <a:pt x="73926" y="119830"/>
                      <a:pt x="66782" y="120651"/>
                      <a:pt x="59638" y="120651"/>
                    </a:cubicBezTo>
                    <a:cubicBezTo>
                      <a:pt x="41183" y="120651"/>
                      <a:pt x="26598" y="115427"/>
                      <a:pt x="15883" y="104828"/>
                    </a:cubicBezTo>
                    <a:cubicBezTo>
                      <a:pt x="5316" y="94080"/>
                      <a:pt x="107" y="79600"/>
                      <a:pt x="107" y="61239"/>
                    </a:cubicBezTo>
                    <a:cubicBezTo>
                      <a:pt x="107" y="42580"/>
                      <a:pt x="5167" y="27727"/>
                      <a:pt x="15287" y="16755"/>
                    </a:cubicBezTo>
                    <a:cubicBezTo>
                      <a:pt x="25408" y="5634"/>
                      <a:pt x="39100" y="36"/>
                      <a:pt x="56364" y="36"/>
                    </a:cubicBezTo>
                    <a:cubicBezTo>
                      <a:pt x="71619" y="36"/>
                      <a:pt x="83748" y="5037"/>
                      <a:pt x="92678" y="14964"/>
                    </a:cubicBezTo>
                    <a:cubicBezTo>
                      <a:pt x="101756" y="24965"/>
                      <a:pt x="106370" y="38475"/>
                      <a:pt x="106370" y="55567"/>
                    </a:cubicBezTo>
                    <a:close/>
                    <a:moveTo>
                      <a:pt x="87320" y="49894"/>
                    </a:moveTo>
                    <a:cubicBezTo>
                      <a:pt x="87320" y="39594"/>
                      <a:pt x="84418" y="31309"/>
                      <a:pt x="78688" y="25114"/>
                    </a:cubicBezTo>
                    <a:cubicBezTo>
                      <a:pt x="73107" y="18994"/>
                      <a:pt x="65666" y="15859"/>
                      <a:pt x="56364" y="15859"/>
                    </a:cubicBezTo>
                    <a:cubicBezTo>
                      <a:pt x="45797" y="15859"/>
                      <a:pt x="37388" y="18845"/>
                      <a:pt x="31063" y="24816"/>
                    </a:cubicBezTo>
                    <a:cubicBezTo>
                      <a:pt x="24887" y="30787"/>
                      <a:pt x="21315" y="39146"/>
                      <a:pt x="20347" y="49894"/>
                    </a:cubicBezTo>
                    <a:close/>
                  </a:path>
                </a:pathLst>
              </a:custGeom>
              <a:solidFill>
                <a:srgbClr val="000000"/>
              </a:solidFill>
              <a:ln w="19050" cap="flat">
                <a:noFill/>
                <a:prstDash val="solid"/>
                <a:miter/>
              </a:ln>
            </p:spPr>
            <p:txBody>
              <a:bodyPr rtlCol="0" anchor="ctr"/>
              <a:lstStyle/>
              <a:p>
                <a:endParaRPr lang="de-CH"/>
              </a:p>
            </p:txBody>
          </p:sp>
          <p:sp>
            <p:nvSpPr>
              <p:cNvPr id="51" name="Freihandform: Form 50">
                <a:extLst>
                  <a:ext uri="{FF2B5EF4-FFF2-40B4-BE49-F238E27FC236}">
                    <a16:creationId xmlns:a16="http://schemas.microsoft.com/office/drawing/2014/main" id="{68990B71-85FC-4FA3-8DFD-7DC8D4D6FE01}"/>
                  </a:ext>
                </a:extLst>
              </p:cNvPr>
              <p:cNvSpPr/>
              <p:nvPr/>
            </p:nvSpPr>
            <p:spPr>
              <a:xfrm>
                <a:off x="8853354" y="2627246"/>
                <a:ext cx="19050" cy="19107"/>
              </a:xfrm>
              <a:custGeom>
                <a:avLst/>
                <a:gdLst/>
                <a:ahLst/>
                <a:cxnLst/>
                <a:rect l="l" t="t" r="r" b="b"/>
                <a:pathLst>
                  <a:path w="19050" h="19107"/>
                </a:pathLst>
              </a:custGeom>
              <a:solidFill>
                <a:srgbClr val="000000"/>
              </a:solidFill>
              <a:ln w="19050" cap="flat">
                <a:noFill/>
                <a:prstDash val="solid"/>
                <a:miter/>
              </a:ln>
            </p:spPr>
            <p:txBody>
              <a:bodyPr rtlCol="0" anchor="ctr"/>
              <a:lstStyle/>
              <a:p>
                <a:endParaRPr lang="de-CH"/>
              </a:p>
            </p:txBody>
          </p:sp>
          <p:sp>
            <p:nvSpPr>
              <p:cNvPr id="52" name="Freihandform: Form 51">
                <a:extLst>
                  <a:ext uri="{FF2B5EF4-FFF2-40B4-BE49-F238E27FC236}">
                    <a16:creationId xmlns:a16="http://schemas.microsoft.com/office/drawing/2014/main" id="{7E65E7E0-9019-445A-944C-0B0D85C2A06E}"/>
                  </a:ext>
                </a:extLst>
              </p:cNvPr>
              <p:cNvSpPr/>
              <p:nvPr/>
            </p:nvSpPr>
            <p:spPr>
              <a:xfrm>
                <a:off x="8938129" y="2467819"/>
                <a:ext cx="46732" cy="187192"/>
              </a:xfrm>
              <a:custGeom>
                <a:avLst/>
                <a:gdLst>
                  <a:gd name="connsiteX0" fmla="*/ 46849 w 46732"/>
                  <a:gd name="connsiteY0" fmla="*/ 36 h 187192"/>
                  <a:gd name="connsiteX1" fmla="*/ 26608 w 46732"/>
                  <a:gd name="connsiteY1" fmla="*/ 46909 h 187192"/>
                  <a:gd name="connsiteX2" fmla="*/ 20060 w 46732"/>
                  <a:gd name="connsiteY2" fmla="*/ 93483 h 187192"/>
                  <a:gd name="connsiteX3" fmla="*/ 26608 w 46732"/>
                  <a:gd name="connsiteY3" fmla="*/ 140356 h 187192"/>
                  <a:gd name="connsiteX4" fmla="*/ 46849 w 46732"/>
                  <a:gd name="connsiteY4" fmla="*/ 187229 h 187192"/>
                  <a:gd name="connsiteX5" fmla="*/ 30478 w 46732"/>
                  <a:gd name="connsiteY5" fmla="*/ 187229 h 187192"/>
                  <a:gd name="connsiteX6" fmla="*/ 7558 w 46732"/>
                  <a:gd name="connsiteY6" fmla="*/ 139759 h 187192"/>
                  <a:gd name="connsiteX7" fmla="*/ 117 w 46732"/>
                  <a:gd name="connsiteY7" fmla="*/ 93483 h 187192"/>
                  <a:gd name="connsiteX8" fmla="*/ 7558 w 46732"/>
                  <a:gd name="connsiteY8" fmla="*/ 47506 h 187192"/>
                  <a:gd name="connsiteX9" fmla="*/ 30478 w 46732"/>
                  <a:gd name="connsiteY9" fmla="*/ 36 h 18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32" h="187192">
                    <a:moveTo>
                      <a:pt x="46849" y="36"/>
                    </a:moveTo>
                    <a:cubicBezTo>
                      <a:pt x="37696" y="15785"/>
                      <a:pt x="30924" y="31384"/>
                      <a:pt x="26608" y="46909"/>
                    </a:cubicBezTo>
                    <a:cubicBezTo>
                      <a:pt x="22218" y="62284"/>
                      <a:pt x="20060" y="77809"/>
                      <a:pt x="20060" y="93483"/>
                    </a:cubicBezTo>
                    <a:cubicBezTo>
                      <a:pt x="20060" y="109232"/>
                      <a:pt x="22218" y="124831"/>
                      <a:pt x="26608" y="140356"/>
                    </a:cubicBezTo>
                    <a:cubicBezTo>
                      <a:pt x="31148" y="155881"/>
                      <a:pt x="37919" y="171480"/>
                      <a:pt x="46849" y="187229"/>
                    </a:cubicBezTo>
                    <a:lnTo>
                      <a:pt x="30478" y="187229"/>
                    </a:lnTo>
                    <a:cubicBezTo>
                      <a:pt x="20358" y="171107"/>
                      <a:pt x="12693" y="155283"/>
                      <a:pt x="7558" y="139759"/>
                    </a:cubicBezTo>
                    <a:cubicBezTo>
                      <a:pt x="2573" y="124234"/>
                      <a:pt x="117" y="108858"/>
                      <a:pt x="117" y="93483"/>
                    </a:cubicBezTo>
                    <a:cubicBezTo>
                      <a:pt x="117" y="78182"/>
                      <a:pt x="2573" y="62881"/>
                      <a:pt x="7558" y="47506"/>
                    </a:cubicBezTo>
                    <a:cubicBezTo>
                      <a:pt x="12470" y="31981"/>
                      <a:pt x="20134" y="16158"/>
                      <a:pt x="30478" y="36"/>
                    </a:cubicBezTo>
                    <a:close/>
                  </a:path>
                </a:pathLst>
              </a:custGeom>
              <a:solidFill>
                <a:srgbClr val="000000"/>
              </a:solidFill>
              <a:ln w="19050" cap="flat">
                <a:noFill/>
                <a:prstDash val="solid"/>
                <a:miter/>
              </a:ln>
            </p:spPr>
            <p:txBody>
              <a:bodyPr rtlCol="0" anchor="ctr"/>
              <a:lstStyle/>
              <a:p>
                <a:endParaRPr lang="de-CH"/>
              </a:p>
            </p:txBody>
          </p:sp>
          <p:sp>
            <p:nvSpPr>
              <p:cNvPr id="53" name="Freihandform: Form 52">
                <a:extLst>
                  <a:ext uri="{FF2B5EF4-FFF2-40B4-BE49-F238E27FC236}">
                    <a16:creationId xmlns:a16="http://schemas.microsoft.com/office/drawing/2014/main" id="{B5162C4E-1F43-4352-AB05-A6D38BD941D3}"/>
                  </a:ext>
                </a:extLst>
              </p:cNvPr>
              <p:cNvSpPr/>
              <p:nvPr/>
            </p:nvSpPr>
            <p:spPr>
              <a:xfrm>
                <a:off x="9017788" y="2474089"/>
                <a:ext cx="98821" cy="156143"/>
              </a:xfrm>
              <a:custGeom>
                <a:avLst/>
                <a:gdLst>
                  <a:gd name="connsiteX0" fmla="*/ 6670 w 98821"/>
                  <a:gd name="connsiteY0" fmla="*/ 36 h 156143"/>
                  <a:gd name="connsiteX1" fmla="*/ 87930 w 98821"/>
                  <a:gd name="connsiteY1" fmla="*/ 36 h 156143"/>
                  <a:gd name="connsiteX2" fmla="*/ 87930 w 98821"/>
                  <a:gd name="connsiteY2" fmla="*/ 17352 h 156143"/>
                  <a:gd name="connsiteX3" fmla="*/ 25720 w 98821"/>
                  <a:gd name="connsiteY3" fmla="*/ 17352 h 156143"/>
                  <a:gd name="connsiteX4" fmla="*/ 25720 w 98821"/>
                  <a:gd name="connsiteY4" fmla="*/ 54970 h 156143"/>
                  <a:gd name="connsiteX5" fmla="*/ 34649 w 98821"/>
                  <a:gd name="connsiteY5" fmla="*/ 52880 h 156143"/>
                  <a:gd name="connsiteX6" fmla="*/ 43579 w 98821"/>
                  <a:gd name="connsiteY6" fmla="*/ 51984 h 156143"/>
                  <a:gd name="connsiteX7" fmla="*/ 84060 w 98821"/>
                  <a:gd name="connsiteY7" fmla="*/ 66016 h 156143"/>
                  <a:gd name="connsiteX8" fmla="*/ 98943 w 98821"/>
                  <a:gd name="connsiteY8" fmla="*/ 103932 h 156143"/>
                  <a:gd name="connsiteX9" fmla="*/ 83465 w 98821"/>
                  <a:gd name="connsiteY9" fmla="*/ 142446 h 156143"/>
                  <a:gd name="connsiteX10" fmla="*/ 40305 w 98821"/>
                  <a:gd name="connsiteY10" fmla="*/ 156179 h 156143"/>
                  <a:gd name="connsiteX11" fmla="*/ 20660 w 98821"/>
                  <a:gd name="connsiteY11" fmla="*/ 154388 h 156143"/>
                  <a:gd name="connsiteX12" fmla="*/ 121 w 98821"/>
                  <a:gd name="connsiteY12" fmla="*/ 149611 h 156143"/>
                  <a:gd name="connsiteX13" fmla="*/ 121 w 98821"/>
                  <a:gd name="connsiteY13" fmla="*/ 128712 h 156143"/>
                  <a:gd name="connsiteX14" fmla="*/ 19171 w 98821"/>
                  <a:gd name="connsiteY14" fmla="*/ 136475 h 156143"/>
                  <a:gd name="connsiteX15" fmla="*/ 40007 w 98821"/>
                  <a:gd name="connsiteY15" fmla="*/ 138863 h 156143"/>
                  <a:gd name="connsiteX16" fmla="*/ 67987 w 98821"/>
                  <a:gd name="connsiteY16" fmla="*/ 129608 h 156143"/>
                  <a:gd name="connsiteX17" fmla="*/ 78405 w 98821"/>
                  <a:gd name="connsiteY17" fmla="*/ 103932 h 156143"/>
                  <a:gd name="connsiteX18" fmla="*/ 67987 w 98821"/>
                  <a:gd name="connsiteY18" fmla="*/ 78854 h 156143"/>
                  <a:gd name="connsiteX19" fmla="*/ 40007 w 98821"/>
                  <a:gd name="connsiteY19" fmla="*/ 69300 h 156143"/>
                  <a:gd name="connsiteX20" fmla="*/ 23339 w 98821"/>
                  <a:gd name="connsiteY20" fmla="*/ 71390 h 156143"/>
                  <a:gd name="connsiteX21" fmla="*/ 6670 w 98821"/>
                  <a:gd name="connsiteY21" fmla="*/ 77063 h 156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8821" h="156143">
                    <a:moveTo>
                      <a:pt x="6670" y="36"/>
                    </a:moveTo>
                    <a:lnTo>
                      <a:pt x="87930" y="36"/>
                    </a:lnTo>
                    <a:lnTo>
                      <a:pt x="87930" y="17352"/>
                    </a:lnTo>
                    <a:lnTo>
                      <a:pt x="25720" y="17352"/>
                    </a:lnTo>
                    <a:lnTo>
                      <a:pt x="25720" y="54970"/>
                    </a:lnTo>
                    <a:cubicBezTo>
                      <a:pt x="28696" y="53999"/>
                      <a:pt x="31673" y="53328"/>
                      <a:pt x="34649" y="52880"/>
                    </a:cubicBezTo>
                    <a:cubicBezTo>
                      <a:pt x="37626" y="52283"/>
                      <a:pt x="40603" y="51984"/>
                      <a:pt x="43579" y="51984"/>
                    </a:cubicBezTo>
                    <a:cubicBezTo>
                      <a:pt x="60620" y="51984"/>
                      <a:pt x="74089" y="56686"/>
                      <a:pt x="84060" y="66016"/>
                    </a:cubicBezTo>
                    <a:cubicBezTo>
                      <a:pt x="93957" y="75421"/>
                      <a:pt x="98943" y="88034"/>
                      <a:pt x="98943" y="103932"/>
                    </a:cubicBezTo>
                    <a:cubicBezTo>
                      <a:pt x="98943" y="120502"/>
                      <a:pt x="93734" y="133340"/>
                      <a:pt x="83465" y="142446"/>
                    </a:cubicBezTo>
                    <a:cubicBezTo>
                      <a:pt x="73345" y="151626"/>
                      <a:pt x="58908" y="156179"/>
                      <a:pt x="40305" y="156179"/>
                    </a:cubicBezTo>
                    <a:cubicBezTo>
                      <a:pt x="33905" y="156179"/>
                      <a:pt x="27357" y="155582"/>
                      <a:pt x="20660" y="154388"/>
                    </a:cubicBezTo>
                    <a:cubicBezTo>
                      <a:pt x="14111" y="153343"/>
                      <a:pt x="7265" y="151850"/>
                      <a:pt x="121" y="149611"/>
                    </a:cubicBezTo>
                    <a:lnTo>
                      <a:pt x="121" y="128712"/>
                    </a:lnTo>
                    <a:cubicBezTo>
                      <a:pt x="6223" y="132146"/>
                      <a:pt x="12623" y="134683"/>
                      <a:pt x="19171" y="136475"/>
                    </a:cubicBezTo>
                    <a:cubicBezTo>
                      <a:pt x="25720" y="138117"/>
                      <a:pt x="32640" y="138863"/>
                      <a:pt x="40007" y="138863"/>
                    </a:cubicBezTo>
                    <a:cubicBezTo>
                      <a:pt x="51914" y="138863"/>
                      <a:pt x="61215" y="135803"/>
                      <a:pt x="67987" y="129608"/>
                    </a:cubicBezTo>
                    <a:cubicBezTo>
                      <a:pt x="74907" y="123264"/>
                      <a:pt x="78405" y="114680"/>
                      <a:pt x="78405" y="103932"/>
                    </a:cubicBezTo>
                    <a:cubicBezTo>
                      <a:pt x="78405" y="93408"/>
                      <a:pt x="74907" y="85049"/>
                      <a:pt x="67987" y="78854"/>
                    </a:cubicBezTo>
                    <a:cubicBezTo>
                      <a:pt x="61215" y="72510"/>
                      <a:pt x="51914" y="69300"/>
                      <a:pt x="40007" y="69300"/>
                    </a:cubicBezTo>
                    <a:cubicBezTo>
                      <a:pt x="34426" y="69300"/>
                      <a:pt x="28845" y="70047"/>
                      <a:pt x="23339" y="71390"/>
                    </a:cubicBezTo>
                    <a:cubicBezTo>
                      <a:pt x="17981" y="72584"/>
                      <a:pt x="12400" y="74525"/>
                      <a:pt x="6670" y="77063"/>
                    </a:cubicBezTo>
                    <a:close/>
                  </a:path>
                </a:pathLst>
              </a:custGeom>
              <a:solidFill>
                <a:srgbClr val="000000"/>
              </a:solidFill>
              <a:ln w="19050" cap="flat">
                <a:noFill/>
                <a:prstDash val="solid"/>
                <a:miter/>
              </a:ln>
            </p:spPr>
            <p:txBody>
              <a:bodyPr rtlCol="0" anchor="ctr"/>
              <a:lstStyle/>
              <a:p>
                <a:endParaRPr lang="de-CH"/>
              </a:p>
            </p:txBody>
          </p:sp>
          <p:sp>
            <p:nvSpPr>
              <p:cNvPr id="54" name="Freihandform: Form 53">
                <a:extLst>
                  <a:ext uri="{FF2B5EF4-FFF2-40B4-BE49-F238E27FC236}">
                    <a16:creationId xmlns:a16="http://schemas.microsoft.com/office/drawing/2014/main" id="{267E81E1-1F88-4ACC-9720-7EC668F4D13B}"/>
                  </a:ext>
                </a:extLst>
              </p:cNvPr>
              <p:cNvSpPr/>
              <p:nvPr/>
            </p:nvSpPr>
            <p:spPr>
              <a:xfrm>
                <a:off x="9151696" y="2467819"/>
                <a:ext cx="47029" cy="187192"/>
              </a:xfrm>
              <a:custGeom>
                <a:avLst/>
                <a:gdLst>
                  <a:gd name="connsiteX0" fmla="*/ 128 w 47029"/>
                  <a:gd name="connsiteY0" fmla="*/ 36 h 187192"/>
                  <a:gd name="connsiteX1" fmla="*/ 16500 w 47029"/>
                  <a:gd name="connsiteY1" fmla="*/ 36 h 187192"/>
                  <a:gd name="connsiteX2" fmla="*/ 39419 w 47029"/>
                  <a:gd name="connsiteY2" fmla="*/ 47506 h 187192"/>
                  <a:gd name="connsiteX3" fmla="*/ 47158 w 47029"/>
                  <a:gd name="connsiteY3" fmla="*/ 93483 h 187192"/>
                  <a:gd name="connsiteX4" fmla="*/ 39419 w 47029"/>
                  <a:gd name="connsiteY4" fmla="*/ 139759 h 187192"/>
                  <a:gd name="connsiteX5" fmla="*/ 16500 w 47029"/>
                  <a:gd name="connsiteY5" fmla="*/ 187229 h 187192"/>
                  <a:gd name="connsiteX6" fmla="*/ 128 w 47029"/>
                  <a:gd name="connsiteY6" fmla="*/ 187229 h 187192"/>
                  <a:gd name="connsiteX7" fmla="*/ 20369 w 47029"/>
                  <a:gd name="connsiteY7" fmla="*/ 140356 h 187192"/>
                  <a:gd name="connsiteX8" fmla="*/ 27215 w 47029"/>
                  <a:gd name="connsiteY8" fmla="*/ 93483 h 187192"/>
                  <a:gd name="connsiteX9" fmla="*/ 20369 w 47029"/>
                  <a:gd name="connsiteY9" fmla="*/ 46909 h 187192"/>
                  <a:gd name="connsiteX10" fmla="*/ 128 w 47029"/>
                  <a:gd name="connsiteY10" fmla="*/ 36 h 18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029" h="187192">
                    <a:moveTo>
                      <a:pt x="128" y="36"/>
                    </a:moveTo>
                    <a:lnTo>
                      <a:pt x="16500" y="36"/>
                    </a:lnTo>
                    <a:cubicBezTo>
                      <a:pt x="26769" y="16158"/>
                      <a:pt x="34433" y="31981"/>
                      <a:pt x="39419" y="47506"/>
                    </a:cubicBezTo>
                    <a:cubicBezTo>
                      <a:pt x="44554" y="62881"/>
                      <a:pt x="47158" y="78182"/>
                      <a:pt x="47158" y="93483"/>
                    </a:cubicBezTo>
                    <a:cubicBezTo>
                      <a:pt x="47158" y="108858"/>
                      <a:pt x="44554" y="124234"/>
                      <a:pt x="39419" y="139759"/>
                    </a:cubicBezTo>
                    <a:cubicBezTo>
                      <a:pt x="34433" y="155283"/>
                      <a:pt x="26769" y="171107"/>
                      <a:pt x="16500" y="187229"/>
                    </a:cubicBezTo>
                    <a:lnTo>
                      <a:pt x="128" y="187229"/>
                    </a:lnTo>
                    <a:cubicBezTo>
                      <a:pt x="9207" y="171480"/>
                      <a:pt x="15979" y="155881"/>
                      <a:pt x="20369" y="140356"/>
                    </a:cubicBezTo>
                    <a:cubicBezTo>
                      <a:pt x="24908" y="124831"/>
                      <a:pt x="27215" y="109232"/>
                      <a:pt x="27215" y="93483"/>
                    </a:cubicBezTo>
                    <a:cubicBezTo>
                      <a:pt x="27215" y="77809"/>
                      <a:pt x="24908" y="62284"/>
                      <a:pt x="20369" y="46909"/>
                    </a:cubicBezTo>
                    <a:cubicBezTo>
                      <a:pt x="15979" y="31384"/>
                      <a:pt x="9207" y="15785"/>
                      <a:pt x="128" y="36"/>
                    </a:cubicBezTo>
                    <a:close/>
                  </a:path>
                </a:pathLst>
              </a:custGeom>
              <a:solidFill>
                <a:srgbClr val="000000"/>
              </a:solidFill>
              <a:ln w="19050" cap="flat">
                <a:noFill/>
                <a:prstDash val="solid"/>
                <a:miter/>
              </a:ln>
            </p:spPr>
            <p:txBody>
              <a:bodyPr rtlCol="0" anchor="ctr"/>
              <a:lstStyle/>
              <a:p>
                <a:endParaRPr lang="de-CH"/>
              </a:p>
            </p:txBody>
          </p:sp>
        </p:grpSp>
        <p:sp>
          <p:nvSpPr>
            <p:cNvPr id="55" name="Freihandform: Form 54">
              <a:extLst>
                <a:ext uri="{FF2B5EF4-FFF2-40B4-BE49-F238E27FC236}">
                  <a16:creationId xmlns:a16="http://schemas.microsoft.com/office/drawing/2014/main" id="{82F08C4B-AEF9-4EE4-A20C-1201A5189C77}"/>
                </a:ext>
              </a:extLst>
            </p:cNvPr>
            <p:cNvSpPr/>
            <p:nvPr/>
          </p:nvSpPr>
          <p:spPr>
            <a:xfrm>
              <a:off x="7299960" y="2360985"/>
              <a:ext cx="19050" cy="382147"/>
            </a:xfrm>
            <a:custGeom>
              <a:avLst/>
              <a:gdLst>
                <a:gd name="connsiteX0" fmla="*/ 0 w 19050"/>
                <a:gd name="connsiteY0" fmla="*/ 0 h 382147"/>
                <a:gd name="connsiteX1" fmla="*/ 0 w 19050"/>
                <a:gd name="connsiteY1" fmla="*/ 382148 h 382147"/>
              </a:gdLst>
              <a:ahLst/>
              <a:cxnLst>
                <a:cxn ang="0">
                  <a:pos x="connsiteX0" y="connsiteY0"/>
                </a:cxn>
                <a:cxn ang="0">
                  <a:pos x="connsiteX1" y="connsiteY1"/>
                </a:cxn>
              </a:cxnLst>
              <a:rect l="l" t="t" r="r" b="b"/>
              <a:pathLst>
                <a:path w="19050" h="382147">
                  <a:moveTo>
                    <a:pt x="0" y="0"/>
                  </a:moveTo>
                  <a:lnTo>
                    <a:pt x="0" y="382148"/>
                  </a:lnTo>
                </a:path>
              </a:pathLst>
            </a:custGeom>
            <a:noFill/>
            <a:ln w="19050" cap="flat">
              <a:solidFill>
                <a:srgbClr val="000000"/>
              </a:solidFill>
              <a:prstDash val="solid"/>
              <a:miter/>
            </a:ln>
          </p:spPr>
          <p:txBody>
            <a:bodyPr rtlCol="0" anchor="ctr"/>
            <a:lstStyle/>
            <a:p>
              <a:endParaRPr lang="de-CH"/>
            </a:p>
          </p:txBody>
        </p:sp>
        <p:sp>
          <p:nvSpPr>
            <p:cNvPr id="56" name="Freihandform: Form 55">
              <a:extLst>
                <a:ext uri="{FF2B5EF4-FFF2-40B4-BE49-F238E27FC236}">
                  <a16:creationId xmlns:a16="http://schemas.microsoft.com/office/drawing/2014/main" id="{988FBC04-BCF0-4949-B645-A0C5F6A1934E}"/>
                </a:ext>
              </a:extLst>
            </p:cNvPr>
            <p:cNvSpPr/>
            <p:nvPr/>
          </p:nvSpPr>
          <p:spPr>
            <a:xfrm>
              <a:off x="9966960" y="2360985"/>
              <a:ext cx="19050" cy="382147"/>
            </a:xfrm>
            <a:custGeom>
              <a:avLst/>
              <a:gdLst>
                <a:gd name="connsiteX0" fmla="*/ 0 w 19050"/>
                <a:gd name="connsiteY0" fmla="*/ 0 h 382147"/>
                <a:gd name="connsiteX1" fmla="*/ 0 w 19050"/>
                <a:gd name="connsiteY1" fmla="*/ 382148 h 382147"/>
              </a:gdLst>
              <a:ahLst/>
              <a:cxnLst>
                <a:cxn ang="0">
                  <a:pos x="connsiteX0" y="connsiteY0"/>
                </a:cxn>
                <a:cxn ang="0">
                  <a:pos x="connsiteX1" y="connsiteY1"/>
                </a:cxn>
              </a:cxnLst>
              <a:rect l="l" t="t" r="r" b="b"/>
              <a:pathLst>
                <a:path w="19050" h="382147">
                  <a:moveTo>
                    <a:pt x="0" y="0"/>
                  </a:moveTo>
                  <a:lnTo>
                    <a:pt x="0" y="382148"/>
                  </a:lnTo>
                </a:path>
              </a:pathLst>
            </a:custGeom>
            <a:noFill/>
            <a:ln w="19050" cap="flat">
              <a:solidFill>
                <a:srgbClr val="000000"/>
              </a:solidFill>
              <a:prstDash val="solid"/>
              <a:miter/>
            </a:ln>
          </p:spPr>
          <p:txBody>
            <a:bodyPr rtlCol="0" anchor="ctr"/>
            <a:lstStyle/>
            <a:p>
              <a:endParaRPr lang="de-CH"/>
            </a:p>
          </p:txBody>
        </p:sp>
        <p:sp>
          <p:nvSpPr>
            <p:cNvPr id="57" name="Freihandform: Form 56">
              <a:extLst>
                <a:ext uri="{FF2B5EF4-FFF2-40B4-BE49-F238E27FC236}">
                  <a16:creationId xmlns:a16="http://schemas.microsoft.com/office/drawing/2014/main" id="{AE150D47-8000-4A64-AB3F-DB0C395511DB}"/>
                </a:ext>
              </a:extLst>
            </p:cNvPr>
            <p:cNvSpPr/>
            <p:nvPr/>
          </p:nvSpPr>
          <p:spPr>
            <a:xfrm>
              <a:off x="8633460" y="2743133"/>
              <a:ext cx="19050" cy="259516"/>
            </a:xfrm>
            <a:custGeom>
              <a:avLst/>
              <a:gdLst>
                <a:gd name="connsiteX0" fmla="*/ 0 w 19050"/>
                <a:gd name="connsiteY0" fmla="*/ 0 h 259516"/>
                <a:gd name="connsiteX1" fmla="*/ 0 w 19050"/>
                <a:gd name="connsiteY1" fmla="*/ 259517 h 259516"/>
              </a:gdLst>
              <a:ahLst/>
              <a:cxnLst>
                <a:cxn ang="0">
                  <a:pos x="connsiteX0" y="connsiteY0"/>
                </a:cxn>
                <a:cxn ang="0">
                  <a:pos x="connsiteX1" y="connsiteY1"/>
                </a:cxn>
              </a:cxnLst>
              <a:rect l="l" t="t" r="r" b="b"/>
              <a:pathLst>
                <a:path w="19050" h="259516">
                  <a:moveTo>
                    <a:pt x="0" y="0"/>
                  </a:moveTo>
                  <a:lnTo>
                    <a:pt x="0" y="259517"/>
                  </a:lnTo>
                </a:path>
              </a:pathLst>
            </a:custGeom>
            <a:noFill/>
            <a:ln w="19050" cap="flat">
              <a:solidFill>
                <a:srgbClr val="000000"/>
              </a:solidFill>
              <a:prstDash val="solid"/>
              <a:miter/>
            </a:ln>
          </p:spPr>
          <p:txBody>
            <a:bodyPr rtlCol="0" anchor="ctr"/>
            <a:lstStyle/>
            <a:p>
              <a:endParaRPr lang="de-CH"/>
            </a:p>
          </p:txBody>
        </p:sp>
        <p:sp>
          <p:nvSpPr>
            <p:cNvPr id="58" name="Freihandform: Form 57">
              <a:extLst>
                <a:ext uri="{FF2B5EF4-FFF2-40B4-BE49-F238E27FC236}">
                  <a16:creationId xmlns:a16="http://schemas.microsoft.com/office/drawing/2014/main" id="{D6133E0D-8B6C-4894-B330-BF387B9820BC}"/>
                </a:ext>
              </a:extLst>
            </p:cNvPr>
            <p:cNvSpPr/>
            <p:nvPr/>
          </p:nvSpPr>
          <p:spPr>
            <a:xfrm>
              <a:off x="8557260" y="2964434"/>
              <a:ext cx="152400" cy="152859"/>
            </a:xfrm>
            <a:custGeom>
              <a:avLst/>
              <a:gdLst>
                <a:gd name="connsiteX0" fmla="*/ 76200 w 152400"/>
                <a:gd name="connsiteY0" fmla="*/ 152859 h 152859"/>
                <a:gd name="connsiteX1" fmla="*/ 0 w 152400"/>
                <a:gd name="connsiteY1" fmla="*/ 0 h 152859"/>
                <a:gd name="connsiteX2" fmla="*/ 76200 w 152400"/>
                <a:gd name="connsiteY2" fmla="*/ 38215 h 152859"/>
                <a:gd name="connsiteX3" fmla="*/ 152400 w 152400"/>
                <a:gd name="connsiteY3" fmla="*/ 0 h 152859"/>
              </a:gdLst>
              <a:ahLst/>
              <a:cxnLst>
                <a:cxn ang="0">
                  <a:pos x="connsiteX0" y="connsiteY0"/>
                </a:cxn>
                <a:cxn ang="0">
                  <a:pos x="connsiteX1" y="connsiteY1"/>
                </a:cxn>
                <a:cxn ang="0">
                  <a:pos x="connsiteX2" y="connsiteY2"/>
                </a:cxn>
                <a:cxn ang="0">
                  <a:pos x="connsiteX3" y="connsiteY3"/>
                </a:cxn>
              </a:cxnLst>
              <a:rect l="l" t="t" r="r" b="b"/>
              <a:pathLst>
                <a:path w="152400" h="152859">
                  <a:moveTo>
                    <a:pt x="76200" y="152859"/>
                  </a:moveTo>
                  <a:lnTo>
                    <a:pt x="0" y="0"/>
                  </a:lnTo>
                  <a:lnTo>
                    <a:pt x="76200" y="38215"/>
                  </a:lnTo>
                  <a:lnTo>
                    <a:pt x="152400" y="0"/>
                  </a:lnTo>
                  <a:close/>
                </a:path>
              </a:pathLst>
            </a:custGeom>
            <a:solidFill>
              <a:srgbClr val="000000"/>
            </a:solidFill>
            <a:ln w="19050" cap="flat">
              <a:solidFill>
                <a:srgbClr val="000000"/>
              </a:solidFill>
              <a:prstDash val="solid"/>
              <a:miter/>
            </a:ln>
          </p:spPr>
          <p:txBody>
            <a:bodyPr rtlCol="0" anchor="ctr"/>
            <a:lstStyle/>
            <a:p>
              <a:endParaRPr lang="de-CH"/>
            </a:p>
          </p:txBody>
        </p:sp>
      </p:grpSp>
      <p:grpSp>
        <p:nvGrpSpPr>
          <p:cNvPr id="59" name="Grafik 10">
            <a:extLst>
              <a:ext uri="{FF2B5EF4-FFF2-40B4-BE49-F238E27FC236}">
                <a16:creationId xmlns:a16="http://schemas.microsoft.com/office/drawing/2014/main" id="{028021AD-5079-4D94-8408-35A28F306DC6}"/>
              </a:ext>
            </a:extLst>
          </p:cNvPr>
          <p:cNvGrpSpPr/>
          <p:nvPr/>
        </p:nvGrpSpPr>
        <p:grpSpPr>
          <a:xfrm>
            <a:off x="5064252" y="4205160"/>
            <a:ext cx="3886200" cy="1585913"/>
            <a:chOff x="5064252" y="4205160"/>
            <a:chExt cx="3886200" cy="1585913"/>
          </a:xfrm>
        </p:grpSpPr>
        <p:grpSp>
          <p:nvGrpSpPr>
            <p:cNvPr id="60" name="Grafik 10">
              <a:extLst>
                <a:ext uri="{FF2B5EF4-FFF2-40B4-BE49-F238E27FC236}">
                  <a16:creationId xmlns:a16="http://schemas.microsoft.com/office/drawing/2014/main" id="{028021AD-5079-4D94-8408-35A28F306DC6}"/>
                </a:ext>
              </a:extLst>
            </p:cNvPr>
            <p:cNvGrpSpPr/>
            <p:nvPr/>
          </p:nvGrpSpPr>
          <p:grpSpPr>
            <a:xfrm>
              <a:off x="7089657" y="5311863"/>
              <a:ext cx="181753" cy="195253"/>
              <a:chOff x="7089657" y="5311863"/>
              <a:chExt cx="181753" cy="195253"/>
            </a:xfrm>
            <a:solidFill>
              <a:srgbClr val="000000"/>
            </a:solidFill>
          </p:grpSpPr>
          <p:sp>
            <p:nvSpPr>
              <p:cNvPr id="61" name="Freihandform: Form 60">
                <a:extLst>
                  <a:ext uri="{FF2B5EF4-FFF2-40B4-BE49-F238E27FC236}">
                    <a16:creationId xmlns:a16="http://schemas.microsoft.com/office/drawing/2014/main" id="{823BC820-5B43-4AB6-85EE-23A312CEF6DB}"/>
                  </a:ext>
                </a:extLst>
              </p:cNvPr>
              <p:cNvSpPr/>
              <p:nvPr/>
            </p:nvSpPr>
            <p:spPr>
              <a:xfrm>
                <a:off x="7089657" y="5311863"/>
                <a:ext cx="52089" cy="195253"/>
              </a:xfrm>
              <a:custGeom>
                <a:avLst/>
                <a:gdLst>
                  <a:gd name="connsiteX0" fmla="*/ 31361 w 52089"/>
                  <a:gd name="connsiteY0" fmla="*/ 66 h 195253"/>
                  <a:gd name="connsiteX1" fmla="*/ 52197 w 52089"/>
                  <a:gd name="connsiteY1" fmla="*/ 66 h 195253"/>
                  <a:gd name="connsiteX2" fmla="*/ 52197 w 52089"/>
                  <a:gd name="connsiteY2" fmla="*/ 142476 h 195253"/>
                  <a:gd name="connsiteX3" fmla="*/ 41481 w 52089"/>
                  <a:gd name="connsiteY3" fmla="*/ 182781 h 195253"/>
                  <a:gd name="connsiteX4" fmla="*/ 7846 w 52089"/>
                  <a:gd name="connsiteY4" fmla="*/ 195320 h 195253"/>
                  <a:gd name="connsiteX5" fmla="*/ 107 w 52089"/>
                  <a:gd name="connsiteY5" fmla="*/ 195320 h 195253"/>
                  <a:gd name="connsiteX6" fmla="*/ 107 w 52089"/>
                  <a:gd name="connsiteY6" fmla="*/ 178004 h 195253"/>
                  <a:gd name="connsiteX7" fmla="*/ 6358 w 52089"/>
                  <a:gd name="connsiteY7" fmla="*/ 178004 h 195253"/>
                  <a:gd name="connsiteX8" fmla="*/ 25705 w 52089"/>
                  <a:gd name="connsiteY8" fmla="*/ 170241 h 195253"/>
                  <a:gd name="connsiteX9" fmla="*/ 31361 w 52089"/>
                  <a:gd name="connsiteY9" fmla="*/ 142476 h 195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089" h="195253">
                    <a:moveTo>
                      <a:pt x="31361" y="66"/>
                    </a:moveTo>
                    <a:lnTo>
                      <a:pt x="52197" y="66"/>
                    </a:lnTo>
                    <a:lnTo>
                      <a:pt x="52197" y="142476"/>
                    </a:lnTo>
                    <a:cubicBezTo>
                      <a:pt x="52197" y="160986"/>
                      <a:pt x="48625" y="174421"/>
                      <a:pt x="41481" y="182781"/>
                    </a:cubicBezTo>
                    <a:cubicBezTo>
                      <a:pt x="34486" y="191140"/>
                      <a:pt x="23324" y="195320"/>
                      <a:pt x="7846" y="195320"/>
                    </a:cubicBezTo>
                    <a:lnTo>
                      <a:pt x="107" y="195320"/>
                    </a:lnTo>
                    <a:lnTo>
                      <a:pt x="107" y="178004"/>
                    </a:lnTo>
                    <a:lnTo>
                      <a:pt x="6358" y="178004"/>
                    </a:lnTo>
                    <a:cubicBezTo>
                      <a:pt x="15436" y="178004"/>
                      <a:pt x="21910" y="175391"/>
                      <a:pt x="25705" y="170241"/>
                    </a:cubicBezTo>
                    <a:cubicBezTo>
                      <a:pt x="29426" y="165017"/>
                      <a:pt x="31361" y="155761"/>
                      <a:pt x="31361" y="142476"/>
                    </a:cubicBezTo>
                    <a:close/>
                  </a:path>
                </a:pathLst>
              </a:custGeom>
              <a:solidFill>
                <a:srgbClr val="000000"/>
              </a:solidFill>
              <a:ln w="19050" cap="flat">
                <a:noFill/>
                <a:prstDash val="solid"/>
                <a:miter/>
              </a:ln>
            </p:spPr>
            <p:txBody>
              <a:bodyPr rtlCol="0" anchor="ctr"/>
              <a:lstStyle/>
              <a:p>
                <a:endParaRPr lang="de-CH"/>
              </a:p>
            </p:txBody>
          </p:sp>
          <p:sp>
            <p:nvSpPr>
              <p:cNvPr id="62" name="Freihandform: Form 61">
                <a:extLst>
                  <a:ext uri="{FF2B5EF4-FFF2-40B4-BE49-F238E27FC236}">
                    <a16:creationId xmlns:a16="http://schemas.microsoft.com/office/drawing/2014/main" id="{80EBDD55-9C90-4353-A4C8-AB95F1A7B879}"/>
                  </a:ext>
                </a:extLst>
              </p:cNvPr>
              <p:cNvSpPr/>
              <p:nvPr/>
            </p:nvSpPr>
            <p:spPr>
              <a:xfrm>
                <a:off x="7174672" y="5347390"/>
                <a:ext cx="96738" cy="120615"/>
              </a:xfrm>
              <a:custGeom>
                <a:avLst/>
                <a:gdLst>
                  <a:gd name="connsiteX0" fmla="*/ 59344 w 96738"/>
                  <a:gd name="connsiteY0" fmla="*/ 59777 h 120615"/>
                  <a:gd name="connsiteX1" fmla="*/ 27792 w 96738"/>
                  <a:gd name="connsiteY1" fmla="*/ 65150 h 120615"/>
                  <a:gd name="connsiteX2" fmla="*/ 19160 w 96738"/>
                  <a:gd name="connsiteY2" fmla="*/ 83064 h 120615"/>
                  <a:gd name="connsiteX3" fmla="*/ 25709 w 96738"/>
                  <a:gd name="connsiteY3" fmla="*/ 98887 h 120615"/>
                  <a:gd name="connsiteX4" fmla="*/ 43568 w 96738"/>
                  <a:gd name="connsiteY4" fmla="*/ 104858 h 120615"/>
                  <a:gd name="connsiteX5" fmla="*/ 68571 w 96738"/>
                  <a:gd name="connsiteY5" fmla="*/ 93812 h 120615"/>
                  <a:gd name="connsiteX6" fmla="*/ 78096 w 96738"/>
                  <a:gd name="connsiteY6" fmla="*/ 64255 h 120615"/>
                  <a:gd name="connsiteX7" fmla="*/ 78096 w 96738"/>
                  <a:gd name="connsiteY7" fmla="*/ 59777 h 120615"/>
                  <a:gd name="connsiteX8" fmla="*/ 96849 w 96738"/>
                  <a:gd name="connsiteY8" fmla="*/ 52014 h 120615"/>
                  <a:gd name="connsiteX9" fmla="*/ 96849 w 96738"/>
                  <a:gd name="connsiteY9" fmla="*/ 117696 h 120615"/>
                  <a:gd name="connsiteX10" fmla="*/ 78096 w 96738"/>
                  <a:gd name="connsiteY10" fmla="*/ 117696 h 120615"/>
                  <a:gd name="connsiteX11" fmla="*/ 78096 w 96738"/>
                  <a:gd name="connsiteY11" fmla="*/ 100380 h 120615"/>
                  <a:gd name="connsiteX12" fmla="*/ 62023 w 96738"/>
                  <a:gd name="connsiteY12" fmla="*/ 115904 h 120615"/>
                  <a:gd name="connsiteX13" fmla="*/ 38508 w 96738"/>
                  <a:gd name="connsiteY13" fmla="*/ 120681 h 120615"/>
                  <a:gd name="connsiteX14" fmla="*/ 10528 w 96738"/>
                  <a:gd name="connsiteY14" fmla="*/ 110829 h 120615"/>
                  <a:gd name="connsiteX15" fmla="*/ 110 w 96738"/>
                  <a:gd name="connsiteY15" fmla="*/ 84258 h 120615"/>
                  <a:gd name="connsiteX16" fmla="*/ 12909 w 96738"/>
                  <a:gd name="connsiteY16" fmla="*/ 55000 h 120615"/>
                  <a:gd name="connsiteX17" fmla="*/ 51902 w 96738"/>
                  <a:gd name="connsiteY17" fmla="*/ 45147 h 120615"/>
                  <a:gd name="connsiteX18" fmla="*/ 78096 w 96738"/>
                  <a:gd name="connsiteY18" fmla="*/ 45147 h 120615"/>
                  <a:gd name="connsiteX19" fmla="*/ 78096 w 96738"/>
                  <a:gd name="connsiteY19" fmla="*/ 43356 h 120615"/>
                  <a:gd name="connsiteX20" fmla="*/ 69464 w 96738"/>
                  <a:gd name="connsiteY20" fmla="*/ 23054 h 120615"/>
                  <a:gd name="connsiteX21" fmla="*/ 45652 w 96738"/>
                  <a:gd name="connsiteY21" fmla="*/ 15889 h 120615"/>
                  <a:gd name="connsiteX22" fmla="*/ 26304 w 96738"/>
                  <a:gd name="connsiteY22" fmla="*/ 18278 h 120615"/>
                  <a:gd name="connsiteX23" fmla="*/ 8445 w 96738"/>
                  <a:gd name="connsiteY23" fmla="*/ 25443 h 120615"/>
                  <a:gd name="connsiteX24" fmla="*/ 8445 w 96738"/>
                  <a:gd name="connsiteY24" fmla="*/ 8127 h 120615"/>
                  <a:gd name="connsiteX25" fmla="*/ 28685 w 96738"/>
                  <a:gd name="connsiteY25" fmla="*/ 2156 h 120615"/>
                  <a:gd name="connsiteX26" fmla="*/ 47438 w 96738"/>
                  <a:gd name="connsiteY26" fmla="*/ 66 h 120615"/>
                  <a:gd name="connsiteX27" fmla="*/ 84645 w 96738"/>
                  <a:gd name="connsiteY27" fmla="*/ 12904 h 120615"/>
                  <a:gd name="connsiteX28" fmla="*/ 96849 w 96738"/>
                  <a:gd name="connsiteY28" fmla="*/ 52014 h 12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6738" h="120615">
                    <a:moveTo>
                      <a:pt x="59344" y="59777"/>
                    </a:moveTo>
                    <a:cubicBezTo>
                      <a:pt x="44238" y="59777"/>
                      <a:pt x="33745" y="61568"/>
                      <a:pt x="27792" y="65150"/>
                    </a:cubicBezTo>
                    <a:cubicBezTo>
                      <a:pt x="21988" y="68733"/>
                      <a:pt x="19160" y="74704"/>
                      <a:pt x="19160" y="83064"/>
                    </a:cubicBezTo>
                    <a:cubicBezTo>
                      <a:pt x="19160" y="89632"/>
                      <a:pt x="21318" y="94931"/>
                      <a:pt x="25709" y="98887"/>
                    </a:cubicBezTo>
                    <a:cubicBezTo>
                      <a:pt x="30025" y="102917"/>
                      <a:pt x="35978" y="104858"/>
                      <a:pt x="43568" y="104858"/>
                    </a:cubicBezTo>
                    <a:cubicBezTo>
                      <a:pt x="54060" y="104858"/>
                      <a:pt x="62395" y="101201"/>
                      <a:pt x="68571" y="93812"/>
                    </a:cubicBezTo>
                    <a:cubicBezTo>
                      <a:pt x="74896" y="86273"/>
                      <a:pt x="78096" y="76421"/>
                      <a:pt x="78096" y="64255"/>
                    </a:cubicBezTo>
                    <a:lnTo>
                      <a:pt x="78096" y="59777"/>
                    </a:lnTo>
                    <a:close/>
                    <a:moveTo>
                      <a:pt x="96849" y="52014"/>
                    </a:moveTo>
                    <a:lnTo>
                      <a:pt x="96849" y="117696"/>
                    </a:lnTo>
                    <a:lnTo>
                      <a:pt x="78096" y="117696"/>
                    </a:lnTo>
                    <a:lnTo>
                      <a:pt x="78096" y="100380"/>
                    </a:lnTo>
                    <a:cubicBezTo>
                      <a:pt x="73929" y="107396"/>
                      <a:pt x="68571" y="112546"/>
                      <a:pt x="62023" y="115904"/>
                    </a:cubicBezTo>
                    <a:cubicBezTo>
                      <a:pt x="55623" y="119039"/>
                      <a:pt x="47810" y="120681"/>
                      <a:pt x="38508" y="120681"/>
                    </a:cubicBezTo>
                    <a:cubicBezTo>
                      <a:pt x="26750" y="120681"/>
                      <a:pt x="17449" y="117397"/>
                      <a:pt x="10528" y="110829"/>
                    </a:cubicBezTo>
                    <a:cubicBezTo>
                      <a:pt x="3533" y="104261"/>
                      <a:pt x="110" y="95454"/>
                      <a:pt x="110" y="84258"/>
                    </a:cubicBezTo>
                    <a:cubicBezTo>
                      <a:pt x="110" y="71345"/>
                      <a:pt x="4352" y="61568"/>
                      <a:pt x="12909" y="55000"/>
                    </a:cubicBezTo>
                    <a:cubicBezTo>
                      <a:pt x="21616" y="48432"/>
                      <a:pt x="34638" y="45147"/>
                      <a:pt x="51902" y="45147"/>
                    </a:cubicBezTo>
                    <a:lnTo>
                      <a:pt x="78096" y="45147"/>
                    </a:lnTo>
                    <a:lnTo>
                      <a:pt x="78096" y="43356"/>
                    </a:lnTo>
                    <a:cubicBezTo>
                      <a:pt x="78096" y="34623"/>
                      <a:pt x="75194" y="27831"/>
                      <a:pt x="69464" y="23054"/>
                    </a:cubicBezTo>
                    <a:cubicBezTo>
                      <a:pt x="63883" y="18278"/>
                      <a:pt x="55921" y="15889"/>
                      <a:pt x="45652" y="15889"/>
                    </a:cubicBezTo>
                    <a:cubicBezTo>
                      <a:pt x="39103" y="15889"/>
                      <a:pt x="32629" y="16710"/>
                      <a:pt x="26304" y="18278"/>
                    </a:cubicBezTo>
                    <a:cubicBezTo>
                      <a:pt x="20127" y="19920"/>
                      <a:pt x="14174" y="22308"/>
                      <a:pt x="8445" y="25443"/>
                    </a:cubicBezTo>
                    <a:lnTo>
                      <a:pt x="8445" y="8127"/>
                    </a:lnTo>
                    <a:cubicBezTo>
                      <a:pt x="15365" y="5365"/>
                      <a:pt x="22137" y="3350"/>
                      <a:pt x="28685" y="2156"/>
                    </a:cubicBezTo>
                    <a:cubicBezTo>
                      <a:pt x="35234" y="812"/>
                      <a:pt x="41484" y="66"/>
                      <a:pt x="47438" y="66"/>
                    </a:cubicBezTo>
                    <a:cubicBezTo>
                      <a:pt x="64106" y="66"/>
                      <a:pt x="76459" y="4395"/>
                      <a:pt x="84645" y="12904"/>
                    </a:cubicBezTo>
                    <a:cubicBezTo>
                      <a:pt x="92756" y="21487"/>
                      <a:pt x="96849" y="34549"/>
                      <a:pt x="96849" y="52014"/>
                    </a:cubicBezTo>
                    <a:close/>
                  </a:path>
                </a:pathLst>
              </a:custGeom>
              <a:solidFill>
                <a:srgbClr val="000000"/>
              </a:solidFill>
              <a:ln w="19050" cap="flat">
                <a:noFill/>
                <a:prstDash val="solid"/>
                <a:miter/>
              </a:ln>
            </p:spPr>
            <p:txBody>
              <a:bodyPr rtlCol="0" anchor="ctr"/>
              <a:lstStyle/>
              <a:p>
                <a:endParaRPr lang="de-CH"/>
              </a:p>
            </p:txBody>
          </p:sp>
        </p:grpSp>
        <p:grpSp>
          <p:nvGrpSpPr>
            <p:cNvPr id="63" name="Grafik 10">
              <a:extLst>
                <a:ext uri="{FF2B5EF4-FFF2-40B4-BE49-F238E27FC236}">
                  <a16:creationId xmlns:a16="http://schemas.microsoft.com/office/drawing/2014/main" id="{028021AD-5079-4D94-8408-35A28F306DC6}"/>
                </a:ext>
              </a:extLst>
            </p:cNvPr>
            <p:cNvGrpSpPr/>
            <p:nvPr/>
          </p:nvGrpSpPr>
          <p:grpSpPr>
            <a:xfrm>
              <a:off x="7932765" y="4540999"/>
              <a:ext cx="438247" cy="162711"/>
              <a:chOff x="7932765" y="4540999"/>
              <a:chExt cx="438247" cy="162711"/>
            </a:xfrm>
            <a:solidFill>
              <a:srgbClr val="000000"/>
            </a:solidFill>
          </p:grpSpPr>
          <p:sp>
            <p:nvSpPr>
              <p:cNvPr id="64" name="Freihandform: Form 63">
                <a:extLst>
                  <a:ext uri="{FF2B5EF4-FFF2-40B4-BE49-F238E27FC236}">
                    <a16:creationId xmlns:a16="http://schemas.microsoft.com/office/drawing/2014/main" id="{B834C334-4A49-41A7-BE26-29B49053E0C7}"/>
                  </a:ext>
                </a:extLst>
              </p:cNvPr>
              <p:cNvSpPr/>
              <p:nvPr/>
            </p:nvSpPr>
            <p:spPr>
              <a:xfrm>
                <a:off x="7932765" y="4547567"/>
                <a:ext cx="115788" cy="153157"/>
              </a:xfrm>
              <a:custGeom>
                <a:avLst/>
                <a:gdLst>
                  <a:gd name="connsiteX0" fmla="*/ 150 w 115788"/>
                  <a:gd name="connsiteY0" fmla="*/ 26 h 153157"/>
                  <a:gd name="connsiteX1" fmla="*/ 28129 w 115788"/>
                  <a:gd name="connsiteY1" fmla="*/ 26 h 153157"/>
                  <a:gd name="connsiteX2" fmla="*/ 95697 w 115788"/>
                  <a:gd name="connsiteY2" fmla="*/ 128105 h 153157"/>
                  <a:gd name="connsiteX3" fmla="*/ 95697 w 115788"/>
                  <a:gd name="connsiteY3" fmla="*/ 26 h 153157"/>
                  <a:gd name="connsiteX4" fmla="*/ 115938 w 115788"/>
                  <a:gd name="connsiteY4" fmla="*/ 26 h 153157"/>
                  <a:gd name="connsiteX5" fmla="*/ 115938 w 115788"/>
                  <a:gd name="connsiteY5" fmla="*/ 153184 h 153157"/>
                  <a:gd name="connsiteX6" fmla="*/ 87958 w 115788"/>
                  <a:gd name="connsiteY6" fmla="*/ 153184 h 153157"/>
                  <a:gd name="connsiteX7" fmla="*/ 20092 w 115788"/>
                  <a:gd name="connsiteY7" fmla="*/ 25104 h 153157"/>
                  <a:gd name="connsiteX8" fmla="*/ 20092 w 115788"/>
                  <a:gd name="connsiteY8" fmla="*/ 153184 h 153157"/>
                  <a:gd name="connsiteX9" fmla="*/ 150 w 115788"/>
                  <a:gd name="connsiteY9" fmla="*/ 153184 h 15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788" h="153157">
                    <a:moveTo>
                      <a:pt x="150" y="26"/>
                    </a:moveTo>
                    <a:lnTo>
                      <a:pt x="28129" y="26"/>
                    </a:lnTo>
                    <a:lnTo>
                      <a:pt x="95697" y="128105"/>
                    </a:lnTo>
                    <a:lnTo>
                      <a:pt x="95697" y="26"/>
                    </a:lnTo>
                    <a:lnTo>
                      <a:pt x="115938" y="26"/>
                    </a:lnTo>
                    <a:lnTo>
                      <a:pt x="115938" y="153184"/>
                    </a:lnTo>
                    <a:lnTo>
                      <a:pt x="87958" y="153184"/>
                    </a:lnTo>
                    <a:lnTo>
                      <a:pt x="20092" y="25104"/>
                    </a:lnTo>
                    <a:lnTo>
                      <a:pt x="20092" y="153184"/>
                    </a:lnTo>
                    <a:lnTo>
                      <a:pt x="150" y="153184"/>
                    </a:lnTo>
                    <a:close/>
                  </a:path>
                </a:pathLst>
              </a:custGeom>
              <a:solidFill>
                <a:srgbClr val="000000"/>
              </a:solidFill>
              <a:ln w="19050" cap="flat">
                <a:noFill/>
                <a:prstDash val="solid"/>
                <a:miter/>
              </a:ln>
            </p:spPr>
            <p:txBody>
              <a:bodyPr rtlCol="0" anchor="ctr"/>
              <a:lstStyle/>
              <a:p>
                <a:endParaRPr lang="de-CH"/>
              </a:p>
            </p:txBody>
          </p:sp>
          <p:sp>
            <p:nvSpPr>
              <p:cNvPr id="65" name="Freihandform: Form 64">
                <a:extLst>
                  <a:ext uri="{FF2B5EF4-FFF2-40B4-BE49-F238E27FC236}">
                    <a16:creationId xmlns:a16="http://schemas.microsoft.com/office/drawing/2014/main" id="{CB26CDAA-4AA6-4BD6-8B6D-AF26EECE277D}"/>
                  </a:ext>
                </a:extLst>
              </p:cNvPr>
              <p:cNvSpPr/>
              <p:nvPr/>
            </p:nvSpPr>
            <p:spPr>
              <a:xfrm>
                <a:off x="8080598" y="4583095"/>
                <a:ext cx="106263" cy="120615"/>
              </a:xfrm>
              <a:custGeom>
                <a:avLst/>
                <a:gdLst>
                  <a:gd name="connsiteX0" fmla="*/ 106421 w 106263"/>
                  <a:gd name="connsiteY0" fmla="*/ 55557 h 120615"/>
                  <a:gd name="connsiteX1" fmla="*/ 106421 w 106263"/>
                  <a:gd name="connsiteY1" fmla="*/ 64812 h 120615"/>
                  <a:gd name="connsiteX2" fmla="*/ 19803 w 106263"/>
                  <a:gd name="connsiteY2" fmla="*/ 64812 h 120615"/>
                  <a:gd name="connsiteX3" fmla="*/ 31412 w 106263"/>
                  <a:gd name="connsiteY3" fmla="*/ 94369 h 120615"/>
                  <a:gd name="connsiteX4" fmla="*/ 60582 w 106263"/>
                  <a:gd name="connsiteY4" fmla="*/ 104519 h 120615"/>
                  <a:gd name="connsiteX5" fmla="*/ 81716 w 106263"/>
                  <a:gd name="connsiteY5" fmla="*/ 101832 h 120615"/>
                  <a:gd name="connsiteX6" fmla="*/ 101956 w 106263"/>
                  <a:gd name="connsiteY6" fmla="*/ 94070 h 120615"/>
                  <a:gd name="connsiteX7" fmla="*/ 101956 w 106263"/>
                  <a:gd name="connsiteY7" fmla="*/ 111685 h 120615"/>
                  <a:gd name="connsiteX8" fmla="*/ 81120 w 106263"/>
                  <a:gd name="connsiteY8" fmla="*/ 118253 h 120615"/>
                  <a:gd name="connsiteX9" fmla="*/ 59689 w 106263"/>
                  <a:gd name="connsiteY9" fmla="*/ 120641 h 120615"/>
                  <a:gd name="connsiteX10" fmla="*/ 15934 w 106263"/>
                  <a:gd name="connsiteY10" fmla="*/ 104818 h 120615"/>
                  <a:gd name="connsiteX11" fmla="*/ 158 w 106263"/>
                  <a:gd name="connsiteY11" fmla="*/ 61229 h 120615"/>
                  <a:gd name="connsiteX12" fmla="*/ 15338 w 106263"/>
                  <a:gd name="connsiteY12" fmla="*/ 16745 h 120615"/>
                  <a:gd name="connsiteX13" fmla="*/ 56415 w 106263"/>
                  <a:gd name="connsiteY13" fmla="*/ 26 h 120615"/>
                  <a:gd name="connsiteX14" fmla="*/ 92729 w 106263"/>
                  <a:gd name="connsiteY14" fmla="*/ 14954 h 120615"/>
                  <a:gd name="connsiteX15" fmla="*/ 106421 w 106263"/>
                  <a:gd name="connsiteY15" fmla="*/ 55557 h 120615"/>
                  <a:gd name="connsiteX16" fmla="*/ 87371 w 106263"/>
                  <a:gd name="connsiteY16" fmla="*/ 49884 h 120615"/>
                  <a:gd name="connsiteX17" fmla="*/ 78739 w 106263"/>
                  <a:gd name="connsiteY17" fmla="*/ 25104 h 120615"/>
                  <a:gd name="connsiteX18" fmla="*/ 56415 w 106263"/>
                  <a:gd name="connsiteY18" fmla="*/ 15849 h 120615"/>
                  <a:gd name="connsiteX19" fmla="*/ 31114 w 106263"/>
                  <a:gd name="connsiteY19" fmla="*/ 24806 h 120615"/>
                  <a:gd name="connsiteX20" fmla="*/ 20398 w 106263"/>
                  <a:gd name="connsiteY20" fmla="*/ 49884 h 12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263" h="120615">
                    <a:moveTo>
                      <a:pt x="106421" y="55557"/>
                    </a:moveTo>
                    <a:lnTo>
                      <a:pt x="106421" y="64812"/>
                    </a:lnTo>
                    <a:lnTo>
                      <a:pt x="19803" y="64812"/>
                    </a:lnTo>
                    <a:cubicBezTo>
                      <a:pt x="20547" y="77799"/>
                      <a:pt x="24417" y="87651"/>
                      <a:pt x="31412" y="94369"/>
                    </a:cubicBezTo>
                    <a:cubicBezTo>
                      <a:pt x="38332" y="101161"/>
                      <a:pt x="48080" y="104519"/>
                      <a:pt x="60582" y="104519"/>
                    </a:cubicBezTo>
                    <a:cubicBezTo>
                      <a:pt x="67874" y="104519"/>
                      <a:pt x="74944" y="103624"/>
                      <a:pt x="81716" y="101832"/>
                    </a:cubicBezTo>
                    <a:cubicBezTo>
                      <a:pt x="88413" y="100041"/>
                      <a:pt x="95185" y="97503"/>
                      <a:pt x="101956" y="94070"/>
                    </a:cubicBezTo>
                    <a:lnTo>
                      <a:pt x="101956" y="111685"/>
                    </a:lnTo>
                    <a:cubicBezTo>
                      <a:pt x="95185" y="114670"/>
                      <a:pt x="88264" y="116909"/>
                      <a:pt x="81120" y="118253"/>
                    </a:cubicBezTo>
                    <a:cubicBezTo>
                      <a:pt x="73977" y="119820"/>
                      <a:pt x="66833" y="120641"/>
                      <a:pt x="59689" y="120641"/>
                    </a:cubicBezTo>
                    <a:cubicBezTo>
                      <a:pt x="41234" y="120641"/>
                      <a:pt x="26649" y="115417"/>
                      <a:pt x="15934" y="104818"/>
                    </a:cubicBezTo>
                    <a:cubicBezTo>
                      <a:pt x="5367" y="94070"/>
                      <a:pt x="158" y="79590"/>
                      <a:pt x="158" y="61229"/>
                    </a:cubicBezTo>
                    <a:cubicBezTo>
                      <a:pt x="158" y="42570"/>
                      <a:pt x="5218" y="27717"/>
                      <a:pt x="15338" y="16745"/>
                    </a:cubicBezTo>
                    <a:cubicBezTo>
                      <a:pt x="25459" y="5624"/>
                      <a:pt x="39151" y="26"/>
                      <a:pt x="56415" y="26"/>
                    </a:cubicBezTo>
                    <a:cubicBezTo>
                      <a:pt x="71670" y="26"/>
                      <a:pt x="83799" y="5027"/>
                      <a:pt x="92729" y="14954"/>
                    </a:cubicBezTo>
                    <a:cubicBezTo>
                      <a:pt x="101807" y="24955"/>
                      <a:pt x="106421" y="38465"/>
                      <a:pt x="106421" y="55557"/>
                    </a:cubicBezTo>
                    <a:close/>
                    <a:moveTo>
                      <a:pt x="87371" y="49884"/>
                    </a:moveTo>
                    <a:cubicBezTo>
                      <a:pt x="87371" y="39584"/>
                      <a:pt x="84469" y="31299"/>
                      <a:pt x="78739" y="25104"/>
                    </a:cubicBezTo>
                    <a:cubicBezTo>
                      <a:pt x="73158" y="18984"/>
                      <a:pt x="65716" y="15849"/>
                      <a:pt x="56415" y="15849"/>
                    </a:cubicBezTo>
                    <a:cubicBezTo>
                      <a:pt x="45848" y="15849"/>
                      <a:pt x="37439" y="18835"/>
                      <a:pt x="31114" y="24806"/>
                    </a:cubicBezTo>
                    <a:cubicBezTo>
                      <a:pt x="24938" y="30777"/>
                      <a:pt x="21366" y="39136"/>
                      <a:pt x="20398" y="49884"/>
                    </a:cubicBezTo>
                    <a:close/>
                  </a:path>
                </a:pathLst>
              </a:custGeom>
              <a:solidFill>
                <a:srgbClr val="000000"/>
              </a:solidFill>
              <a:ln w="19050" cap="flat">
                <a:noFill/>
                <a:prstDash val="solid"/>
                <a:miter/>
              </a:ln>
            </p:spPr>
            <p:txBody>
              <a:bodyPr rtlCol="0" anchor="ctr"/>
              <a:lstStyle/>
              <a:p>
                <a:endParaRPr lang="de-CH"/>
              </a:p>
            </p:txBody>
          </p:sp>
          <p:sp>
            <p:nvSpPr>
              <p:cNvPr id="66" name="Freihandform: Form 65">
                <a:extLst>
                  <a:ext uri="{FF2B5EF4-FFF2-40B4-BE49-F238E27FC236}">
                    <a16:creationId xmlns:a16="http://schemas.microsoft.com/office/drawing/2014/main" id="{35AC12DC-F362-4F62-A982-50973F4CB0D2}"/>
                  </a:ext>
                </a:extLst>
              </p:cNvPr>
              <p:cNvSpPr/>
              <p:nvPr/>
            </p:nvSpPr>
            <p:spPr>
              <a:xfrm>
                <a:off x="8217546" y="4540999"/>
                <a:ext cx="19050" cy="159725"/>
              </a:xfrm>
              <a:custGeom>
                <a:avLst/>
                <a:gdLst>
                  <a:gd name="connsiteX0" fmla="*/ 164 w 19050"/>
                  <a:gd name="connsiteY0" fmla="*/ 44809 h 159725"/>
                  <a:gd name="connsiteX1" fmla="*/ 19214 w 19050"/>
                  <a:gd name="connsiteY1" fmla="*/ 44809 h 159725"/>
                  <a:gd name="connsiteX2" fmla="*/ 19214 w 19050"/>
                  <a:gd name="connsiteY2" fmla="*/ 159752 h 159725"/>
                  <a:gd name="connsiteX3" fmla="*/ 164 w 19050"/>
                  <a:gd name="connsiteY3" fmla="*/ 159752 h 159725"/>
                  <a:gd name="connsiteX4" fmla="*/ 164 w 19050"/>
                  <a:gd name="connsiteY4" fmla="*/ 26 h 159725"/>
                  <a:gd name="connsiteX5" fmla="*/ 19214 w 19050"/>
                  <a:gd name="connsiteY5" fmla="*/ 26 h 159725"/>
                  <a:gd name="connsiteX6" fmla="*/ 19214 w 19050"/>
                  <a:gd name="connsiteY6" fmla="*/ 23910 h 159725"/>
                  <a:gd name="connsiteX7" fmla="*/ 164 w 19050"/>
                  <a:gd name="connsiteY7" fmla="*/ 23910 h 15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50" h="159725">
                    <a:moveTo>
                      <a:pt x="164" y="44809"/>
                    </a:moveTo>
                    <a:lnTo>
                      <a:pt x="19214" y="44809"/>
                    </a:lnTo>
                    <a:lnTo>
                      <a:pt x="19214" y="159752"/>
                    </a:lnTo>
                    <a:lnTo>
                      <a:pt x="164" y="159752"/>
                    </a:lnTo>
                    <a:close/>
                    <a:moveTo>
                      <a:pt x="164" y="26"/>
                    </a:moveTo>
                    <a:lnTo>
                      <a:pt x="19214" y="26"/>
                    </a:lnTo>
                    <a:lnTo>
                      <a:pt x="19214" y="23910"/>
                    </a:lnTo>
                    <a:lnTo>
                      <a:pt x="164" y="23910"/>
                    </a:lnTo>
                    <a:close/>
                  </a:path>
                </a:pathLst>
              </a:custGeom>
              <a:solidFill>
                <a:srgbClr val="000000"/>
              </a:solidFill>
              <a:ln w="19050" cap="flat">
                <a:noFill/>
                <a:prstDash val="solid"/>
                <a:miter/>
              </a:ln>
            </p:spPr>
            <p:txBody>
              <a:bodyPr rtlCol="0" anchor="ctr"/>
              <a:lstStyle/>
              <a:p>
                <a:endParaRPr lang="de-CH"/>
              </a:p>
            </p:txBody>
          </p:sp>
          <p:sp>
            <p:nvSpPr>
              <p:cNvPr id="67" name="Freihandform: Form 66">
                <a:extLst>
                  <a:ext uri="{FF2B5EF4-FFF2-40B4-BE49-F238E27FC236}">
                    <a16:creationId xmlns:a16="http://schemas.microsoft.com/office/drawing/2014/main" id="{EEEEFEB0-2817-4F61-81E7-ADCABBAB1D64}"/>
                  </a:ext>
                </a:extLst>
              </p:cNvPr>
              <p:cNvSpPr/>
              <p:nvPr/>
            </p:nvSpPr>
            <p:spPr>
              <a:xfrm>
                <a:off x="8275167" y="4583095"/>
                <a:ext cx="95845" cy="117629"/>
              </a:xfrm>
              <a:custGeom>
                <a:avLst/>
                <a:gdLst>
                  <a:gd name="connsiteX0" fmla="*/ 96013 w 95845"/>
                  <a:gd name="connsiteY0" fmla="*/ 48392 h 117629"/>
                  <a:gd name="connsiteX1" fmla="*/ 96013 w 95845"/>
                  <a:gd name="connsiteY1" fmla="*/ 117656 h 117629"/>
                  <a:gd name="connsiteX2" fmla="*/ 77261 w 95845"/>
                  <a:gd name="connsiteY2" fmla="*/ 117656 h 117629"/>
                  <a:gd name="connsiteX3" fmla="*/ 77261 w 95845"/>
                  <a:gd name="connsiteY3" fmla="*/ 48989 h 117629"/>
                  <a:gd name="connsiteX4" fmla="*/ 71010 w 95845"/>
                  <a:gd name="connsiteY4" fmla="*/ 24507 h 117629"/>
                  <a:gd name="connsiteX5" fmla="*/ 51960 w 95845"/>
                  <a:gd name="connsiteY5" fmla="*/ 16446 h 117629"/>
                  <a:gd name="connsiteX6" fmla="*/ 27850 w 95845"/>
                  <a:gd name="connsiteY6" fmla="*/ 26299 h 117629"/>
                  <a:gd name="connsiteX7" fmla="*/ 19218 w 95845"/>
                  <a:gd name="connsiteY7" fmla="*/ 52571 h 117629"/>
                  <a:gd name="connsiteX8" fmla="*/ 19218 w 95845"/>
                  <a:gd name="connsiteY8" fmla="*/ 117656 h 117629"/>
                  <a:gd name="connsiteX9" fmla="*/ 168 w 95845"/>
                  <a:gd name="connsiteY9" fmla="*/ 117656 h 117629"/>
                  <a:gd name="connsiteX10" fmla="*/ 168 w 95845"/>
                  <a:gd name="connsiteY10" fmla="*/ 2713 h 117629"/>
                  <a:gd name="connsiteX11" fmla="*/ 19218 w 95845"/>
                  <a:gd name="connsiteY11" fmla="*/ 2713 h 117629"/>
                  <a:gd name="connsiteX12" fmla="*/ 19218 w 95845"/>
                  <a:gd name="connsiteY12" fmla="*/ 20626 h 117629"/>
                  <a:gd name="connsiteX13" fmla="*/ 34993 w 95845"/>
                  <a:gd name="connsiteY13" fmla="*/ 5101 h 117629"/>
                  <a:gd name="connsiteX14" fmla="*/ 56127 w 95845"/>
                  <a:gd name="connsiteY14" fmla="*/ 26 h 117629"/>
                  <a:gd name="connsiteX15" fmla="*/ 85893 w 95845"/>
                  <a:gd name="connsiteY15" fmla="*/ 12267 h 117629"/>
                  <a:gd name="connsiteX16" fmla="*/ 96013 w 95845"/>
                  <a:gd name="connsiteY16" fmla="*/ 48392 h 11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845" h="117629">
                    <a:moveTo>
                      <a:pt x="96013" y="48392"/>
                    </a:moveTo>
                    <a:lnTo>
                      <a:pt x="96013" y="117656"/>
                    </a:lnTo>
                    <a:lnTo>
                      <a:pt x="77261" y="117656"/>
                    </a:lnTo>
                    <a:lnTo>
                      <a:pt x="77261" y="48989"/>
                    </a:lnTo>
                    <a:cubicBezTo>
                      <a:pt x="77261" y="38091"/>
                      <a:pt x="75177" y="29881"/>
                      <a:pt x="71010" y="24507"/>
                    </a:cubicBezTo>
                    <a:cubicBezTo>
                      <a:pt x="66843" y="19133"/>
                      <a:pt x="60443" y="16446"/>
                      <a:pt x="51960" y="16446"/>
                    </a:cubicBezTo>
                    <a:cubicBezTo>
                      <a:pt x="41839" y="16446"/>
                      <a:pt x="33803" y="19730"/>
                      <a:pt x="27850" y="26299"/>
                    </a:cubicBezTo>
                    <a:cubicBezTo>
                      <a:pt x="22045" y="32718"/>
                      <a:pt x="19218" y="41450"/>
                      <a:pt x="19218" y="52571"/>
                    </a:cubicBezTo>
                    <a:lnTo>
                      <a:pt x="19218" y="117656"/>
                    </a:lnTo>
                    <a:lnTo>
                      <a:pt x="168" y="117656"/>
                    </a:lnTo>
                    <a:lnTo>
                      <a:pt x="168" y="2713"/>
                    </a:lnTo>
                    <a:lnTo>
                      <a:pt x="19218" y="2713"/>
                    </a:lnTo>
                    <a:lnTo>
                      <a:pt x="19218" y="20626"/>
                    </a:lnTo>
                    <a:cubicBezTo>
                      <a:pt x="23534" y="13685"/>
                      <a:pt x="28817" y="8535"/>
                      <a:pt x="34993" y="5101"/>
                    </a:cubicBezTo>
                    <a:cubicBezTo>
                      <a:pt x="41095" y="1743"/>
                      <a:pt x="48165" y="26"/>
                      <a:pt x="56127" y="26"/>
                    </a:cubicBezTo>
                    <a:cubicBezTo>
                      <a:pt x="69224" y="26"/>
                      <a:pt x="79121" y="4131"/>
                      <a:pt x="85893" y="12267"/>
                    </a:cubicBezTo>
                    <a:cubicBezTo>
                      <a:pt x="92590" y="20477"/>
                      <a:pt x="96013" y="32494"/>
                      <a:pt x="96013" y="48392"/>
                    </a:cubicBezTo>
                    <a:close/>
                  </a:path>
                </a:pathLst>
              </a:custGeom>
              <a:solidFill>
                <a:srgbClr val="000000"/>
              </a:solidFill>
              <a:ln w="19050" cap="flat">
                <a:noFill/>
                <a:prstDash val="solid"/>
                <a:miter/>
              </a:ln>
            </p:spPr>
            <p:txBody>
              <a:bodyPr rtlCol="0" anchor="ctr"/>
              <a:lstStyle/>
              <a:p>
                <a:endParaRPr lang="de-CH"/>
              </a:p>
            </p:txBody>
          </p:sp>
        </p:grpSp>
        <p:sp>
          <p:nvSpPr>
            <p:cNvPr id="68" name="Freihandform: Form 67">
              <a:extLst>
                <a:ext uri="{FF2B5EF4-FFF2-40B4-BE49-F238E27FC236}">
                  <a16:creationId xmlns:a16="http://schemas.microsoft.com/office/drawing/2014/main" id="{B28CE5E1-30EB-4FA3-A4BE-C50E72D26793}"/>
                </a:ext>
              </a:extLst>
            </p:cNvPr>
            <p:cNvSpPr/>
            <p:nvPr/>
          </p:nvSpPr>
          <p:spPr>
            <a:xfrm>
              <a:off x="6054852" y="4434448"/>
              <a:ext cx="1905000" cy="764295"/>
            </a:xfrm>
            <a:custGeom>
              <a:avLst/>
              <a:gdLst>
                <a:gd name="connsiteX0" fmla="*/ 952500 w 1905000"/>
                <a:gd name="connsiteY0" fmla="*/ 0 h 764295"/>
                <a:gd name="connsiteX1" fmla="*/ 0 w 1905000"/>
                <a:gd name="connsiteY1" fmla="*/ 382148 h 764295"/>
                <a:gd name="connsiteX2" fmla="*/ 952500 w 1905000"/>
                <a:gd name="connsiteY2" fmla="*/ 764295 h 764295"/>
                <a:gd name="connsiteX3" fmla="*/ 1905000 w 1905000"/>
                <a:gd name="connsiteY3" fmla="*/ 382148 h 764295"/>
              </a:gdLst>
              <a:ahLst/>
              <a:cxnLst>
                <a:cxn ang="0">
                  <a:pos x="connsiteX0" y="connsiteY0"/>
                </a:cxn>
                <a:cxn ang="0">
                  <a:pos x="connsiteX1" y="connsiteY1"/>
                </a:cxn>
                <a:cxn ang="0">
                  <a:pos x="connsiteX2" y="connsiteY2"/>
                </a:cxn>
                <a:cxn ang="0">
                  <a:pos x="connsiteX3" y="connsiteY3"/>
                </a:cxn>
              </a:cxnLst>
              <a:rect l="l" t="t" r="r" b="b"/>
              <a:pathLst>
                <a:path w="1905000" h="764295">
                  <a:moveTo>
                    <a:pt x="952500" y="0"/>
                  </a:moveTo>
                  <a:lnTo>
                    <a:pt x="0" y="382148"/>
                  </a:lnTo>
                  <a:lnTo>
                    <a:pt x="952500" y="764295"/>
                  </a:lnTo>
                  <a:lnTo>
                    <a:pt x="1905000" y="382148"/>
                  </a:lnTo>
                  <a:close/>
                </a:path>
              </a:pathLst>
            </a:custGeom>
            <a:solidFill>
              <a:srgbClr val="FFDE7F"/>
            </a:solidFill>
            <a:ln w="19050" cap="flat">
              <a:solidFill>
                <a:srgbClr val="000000"/>
              </a:solidFill>
              <a:prstDash val="solid"/>
              <a:miter/>
            </a:ln>
          </p:spPr>
          <p:txBody>
            <a:bodyPr rtlCol="0" anchor="ctr"/>
            <a:lstStyle/>
            <a:p>
              <a:endParaRPr lang="de-CH"/>
            </a:p>
          </p:txBody>
        </p:sp>
        <p:grpSp>
          <p:nvGrpSpPr>
            <p:cNvPr id="69" name="Grafik 10">
              <a:extLst>
                <a:ext uri="{FF2B5EF4-FFF2-40B4-BE49-F238E27FC236}">
                  <a16:creationId xmlns:a16="http://schemas.microsoft.com/office/drawing/2014/main" id="{028021AD-5079-4D94-8408-35A28F306DC6}"/>
                </a:ext>
              </a:extLst>
            </p:cNvPr>
            <p:cNvGrpSpPr/>
            <p:nvPr/>
          </p:nvGrpSpPr>
          <p:grpSpPr>
            <a:xfrm>
              <a:off x="6663931" y="4735640"/>
              <a:ext cx="679550" cy="159128"/>
              <a:chOff x="6663931" y="4735640"/>
              <a:chExt cx="679550" cy="159128"/>
            </a:xfrm>
            <a:solidFill>
              <a:srgbClr val="000000"/>
            </a:solidFill>
          </p:grpSpPr>
          <p:sp>
            <p:nvSpPr>
              <p:cNvPr id="70" name="Freihandform: Form 69">
                <a:extLst>
                  <a:ext uri="{FF2B5EF4-FFF2-40B4-BE49-F238E27FC236}">
                    <a16:creationId xmlns:a16="http://schemas.microsoft.com/office/drawing/2014/main" id="{98A5181E-859C-4A63-9F1A-FC6FF54D5039}"/>
                  </a:ext>
                </a:extLst>
              </p:cNvPr>
              <p:cNvSpPr/>
              <p:nvPr/>
            </p:nvSpPr>
            <p:spPr>
              <a:xfrm>
                <a:off x="6663931" y="4776840"/>
                <a:ext cx="111323" cy="114942"/>
              </a:xfrm>
              <a:custGeom>
                <a:avLst/>
                <a:gdLst>
                  <a:gd name="connsiteX0" fmla="*/ 109026 w 111323"/>
                  <a:gd name="connsiteY0" fmla="*/ 36 h 114942"/>
                  <a:gd name="connsiteX1" fmla="*/ 67652 w 111323"/>
                  <a:gd name="connsiteY1" fmla="*/ 55865 h 114942"/>
                  <a:gd name="connsiteX2" fmla="*/ 111407 w 111323"/>
                  <a:gd name="connsiteY2" fmla="*/ 114979 h 114942"/>
                  <a:gd name="connsiteX3" fmla="*/ 89083 w 111323"/>
                  <a:gd name="connsiteY3" fmla="*/ 114979 h 114942"/>
                  <a:gd name="connsiteX4" fmla="*/ 55745 w 111323"/>
                  <a:gd name="connsiteY4" fmla="*/ 69897 h 114942"/>
                  <a:gd name="connsiteX5" fmla="*/ 22408 w 111323"/>
                  <a:gd name="connsiteY5" fmla="*/ 114979 h 114942"/>
                  <a:gd name="connsiteX6" fmla="*/ 84 w 111323"/>
                  <a:gd name="connsiteY6" fmla="*/ 114979 h 114942"/>
                  <a:gd name="connsiteX7" fmla="*/ 44732 w 111323"/>
                  <a:gd name="connsiteY7" fmla="*/ 54970 h 114942"/>
                  <a:gd name="connsiteX8" fmla="*/ 3953 w 111323"/>
                  <a:gd name="connsiteY8" fmla="*/ 36 h 114942"/>
                  <a:gd name="connsiteX9" fmla="*/ 26277 w 111323"/>
                  <a:gd name="connsiteY9" fmla="*/ 36 h 114942"/>
                  <a:gd name="connsiteX10" fmla="*/ 56638 w 111323"/>
                  <a:gd name="connsiteY10" fmla="*/ 40938 h 114942"/>
                  <a:gd name="connsiteX11" fmla="*/ 86999 w 111323"/>
                  <a:gd name="connsiteY11" fmla="*/ 36 h 114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323" h="114942">
                    <a:moveTo>
                      <a:pt x="109026" y="36"/>
                    </a:moveTo>
                    <a:lnTo>
                      <a:pt x="67652" y="55865"/>
                    </a:lnTo>
                    <a:lnTo>
                      <a:pt x="111407" y="114979"/>
                    </a:lnTo>
                    <a:lnTo>
                      <a:pt x="89083" y="114979"/>
                    </a:lnTo>
                    <a:lnTo>
                      <a:pt x="55745" y="69897"/>
                    </a:lnTo>
                    <a:lnTo>
                      <a:pt x="22408" y="114979"/>
                    </a:lnTo>
                    <a:lnTo>
                      <a:pt x="84" y="114979"/>
                    </a:lnTo>
                    <a:lnTo>
                      <a:pt x="44732" y="54970"/>
                    </a:lnTo>
                    <a:lnTo>
                      <a:pt x="3953" y="36"/>
                    </a:lnTo>
                    <a:lnTo>
                      <a:pt x="26277" y="36"/>
                    </a:lnTo>
                    <a:lnTo>
                      <a:pt x="56638" y="40938"/>
                    </a:lnTo>
                    <a:lnTo>
                      <a:pt x="86999" y="36"/>
                    </a:lnTo>
                    <a:close/>
                  </a:path>
                </a:pathLst>
              </a:custGeom>
              <a:solidFill>
                <a:srgbClr val="000000"/>
              </a:solidFill>
              <a:ln w="19050" cap="flat">
                <a:noFill/>
                <a:prstDash val="solid"/>
                <a:miter/>
              </a:ln>
            </p:spPr>
            <p:txBody>
              <a:bodyPr rtlCol="0" anchor="ctr"/>
              <a:lstStyle/>
              <a:p>
                <a:endParaRPr lang="de-CH"/>
              </a:p>
            </p:txBody>
          </p:sp>
          <p:sp>
            <p:nvSpPr>
              <p:cNvPr id="71" name="Freihandform: Form 70">
                <a:extLst>
                  <a:ext uri="{FF2B5EF4-FFF2-40B4-BE49-F238E27FC236}">
                    <a16:creationId xmlns:a16="http://schemas.microsoft.com/office/drawing/2014/main" id="{9488A450-19FD-4EA8-B015-88E120EAFE74}"/>
                  </a:ext>
                </a:extLst>
              </p:cNvPr>
              <p:cNvSpPr/>
              <p:nvPr/>
            </p:nvSpPr>
            <p:spPr>
              <a:xfrm>
                <a:off x="6781990" y="4891783"/>
                <a:ext cx="19050" cy="19107"/>
              </a:xfrm>
              <a:custGeom>
                <a:avLst/>
                <a:gdLst/>
                <a:ahLst/>
                <a:cxnLst/>
                <a:rect l="l" t="t" r="r" b="b"/>
                <a:pathLst>
                  <a:path w="19050" h="19107"/>
                </a:pathLst>
              </a:custGeom>
              <a:solidFill>
                <a:srgbClr val="000000"/>
              </a:solidFill>
              <a:ln w="19050" cap="flat">
                <a:noFill/>
                <a:prstDash val="solid"/>
                <a:miter/>
              </a:ln>
            </p:spPr>
            <p:txBody>
              <a:bodyPr rtlCol="0" anchor="ctr"/>
              <a:lstStyle/>
              <a:p>
                <a:endParaRPr lang="de-CH"/>
              </a:p>
            </p:txBody>
          </p:sp>
          <p:sp>
            <p:nvSpPr>
              <p:cNvPr id="72" name="Freihandform: Form 71">
                <a:extLst>
                  <a:ext uri="{FF2B5EF4-FFF2-40B4-BE49-F238E27FC236}">
                    <a16:creationId xmlns:a16="http://schemas.microsoft.com/office/drawing/2014/main" id="{3F593884-6DB2-4731-8439-66C631D7956E}"/>
                  </a:ext>
                </a:extLst>
              </p:cNvPr>
              <p:cNvSpPr/>
              <p:nvPr/>
            </p:nvSpPr>
            <p:spPr>
              <a:xfrm>
                <a:off x="6870926" y="4769675"/>
                <a:ext cx="130968" cy="112554"/>
              </a:xfrm>
              <a:custGeom>
                <a:avLst/>
                <a:gdLst>
                  <a:gd name="connsiteX0" fmla="*/ 131062 w 130968"/>
                  <a:gd name="connsiteY0" fmla="*/ 18546 h 112554"/>
                  <a:gd name="connsiteX1" fmla="*/ 25692 w 130968"/>
                  <a:gd name="connsiteY1" fmla="*/ 56463 h 112554"/>
                  <a:gd name="connsiteX2" fmla="*/ 131062 w 130968"/>
                  <a:gd name="connsiteY2" fmla="*/ 93782 h 112554"/>
                  <a:gd name="connsiteX3" fmla="*/ 131062 w 130968"/>
                  <a:gd name="connsiteY3" fmla="*/ 112590 h 112554"/>
                  <a:gd name="connsiteX4" fmla="*/ 94 w 130968"/>
                  <a:gd name="connsiteY4" fmla="*/ 64822 h 112554"/>
                  <a:gd name="connsiteX5" fmla="*/ 94 w 130968"/>
                  <a:gd name="connsiteY5" fmla="*/ 47804 h 112554"/>
                  <a:gd name="connsiteX6" fmla="*/ 131062 w 130968"/>
                  <a:gd name="connsiteY6" fmla="*/ 36 h 11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968" h="112554">
                    <a:moveTo>
                      <a:pt x="131062" y="18546"/>
                    </a:moveTo>
                    <a:lnTo>
                      <a:pt x="25692" y="56463"/>
                    </a:lnTo>
                    <a:lnTo>
                      <a:pt x="131062" y="93782"/>
                    </a:lnTo>
                    <a:lnTo>
                      <a:pt x="131062" y="112590"/>
                    </a:lnTo>
                    <a:lnTo>
                      <a:pt x="94" y="64822"/>
                    </a:lnTo>
                    <a:lnTo>
                      <a:pt x="94" y="47804"/>
                    </a:lnTo>
                    <a:lnTo>
                      <a:pt x="131062" y="36"/>
                    </a:lnTo>
                    <a:close/>
                  </a:path>
                </a:pathLst>
              </a:custGeom>
              <a:solidFill>
                <a:srgbClr val="000000"/>
              </a:solidFill>
              <a:ln w="19050" cap="flat">
                <a:noFill/>
                <a:prstDash val="solid"/>
                <a:miter/>
              </a:ln>
            </p:spPr>
            <p:txBody>
              <a:bodyPr rtlCol="0" anchor="ctr"/>
              <a:lstStyle/>
              <a:p>
                <a:endParaRPr lang="de-CH"/>
              </a:p>
            </p:txBody>
          </p:sp>
          <p:sp>
            <p:nvSpPr>
              <p:cNvPr id="73" name="Freihandform: Form 72">
                <a:extLst>
                  <a:ext uri="{FF2B5EF4-FFF2-40B4-BE49-F238E27FC236}">
                    <a16:creationId xmlns:a16="http://schemas.microsoft.com/office/drawing/2014/main" id="{3545F44A-7F1B-4C57-9039-96B5FF2D7A63}"/>
                  </a:ext>
                </a:extLst>
              </p:cNvPr>
              <p:cNvSpPr/>
              <p:nvPr/>
            </p:nvSpPr>
            <p:spPr>
              <a:xfrm>
                <a:off x="7024192" y="4891783"/>
                <a:ext cx="19050" cy="19107"/>
              </a:xfrm>
              <a:custGeom>
                <a:avLst/>
                <a:gdLst/>
                <a:ahLst/>
                <a:cxnLst/>
                <a:rect l="l" t="t" r="r" b="b"/>
                <a:pathLst>
                  <a:path w="19050" h="19107"/>
                </a:pathLst>
              </a:custGeom>
              <a:solidFill>
                <a:srgbClr val="000000"/>
              </a:solidFill>
              <a:ln w="19050" cap="flat">
                <a:noFill/>
                <a:prstDash val="solid"/>
                <a:miter/>
              </a:ln>
            </p:spPr>
            <p:txBody>
              <a:bodyPr rtlCol="0" anchor="ctr"/>
              <a:lstStyle/>
              <a:p>
                <a:endParaRPr lang="de-CH"/>
              </a:p>
            </p:txBody>
          </p:sp>
          <p:sp>
            <p:nvSpPr>
              <p:cNvPr id="74" name="Freihandform: Form 73">
                <a:extLst>
                  <a:ext uri="{FF2B5EF4-FFF2-40B4-BE49-F238E27FC236}">
                    <a16:creationId xmlns:a16="http://schemas.microsoft.com/office/drawing/2014/main" id="{0C2B2E09-C90B-4182-8E2F-89300D8D34DF}"/>
                  </a:ext>
                </a:extLst>
              </p:cNvPr>
              <p:cNvSpPr/>
              <p:nvPr/>
            </p:nvSpPr>
            <p:spPr>
              <a:xfrm>
                <a:off x="7113710" y="4738626"/>
                <a:ext cx="91082" cy="153157"/>
              </a:xfrm>
              <a:custGeom>
                <a:avLst/>
                <a:gdLst>
                  <a:gd name="connsiteX0" fmla="*/ 3083 w 91082"/>
                  <a:gd name="connsiteY0" fmla="*/ 135878 h 153157"/>
                  <a:gd name="connsiteX1" fmla="*/ 37016 w 91082"/>
                  <a:gd name="connsiteY1" fmla="*/ 135878 h 153157"/>
                  <a:gd name="connsiteX2" fmla="*/ 37016 w 91082"/>
                  <a:gd name="connsiteY2" fmla="*/ 18845 h 153157"/>
                  <a:gd name="connsiteX3" fmla="*/ 106 w 91082"/>
                  <a:gd name="connsiteY3" fmla="*/ 26309 h 153157"/>
                  <a:gd name="connsiteX4" fmla="*/ 106 w 91082"/>
                  <a:gd name="connsiteY4" fmla="*/ 7500 h 153157"/>
                  <a:gd name="connsiteX5" fmla="*/ 36718 w 91082"/>
                  <a:gd name="connsiteY5" fmla="*/ 36 h 153157"/>
                  <a:gd name="connsiteX6" fmla="*/ 57554 w 91082"/>
                  <a:gd name="connsiteY6" fmla="*/ 36 h 153157"/>
                  <a:gd name="connsiteX7" fmla="*/ 57554 w 91082"/>
                  <a:gd name="connsiteY7" fmla="*/ 135878 h 153157"/>
                  <a:gd name="connsiteX8" fmla="*/ 91189 w 91082"/>
                  <a:gd name="connsiteY8" fmla="*/ 135878 h 153157"/>
                  <a:gd name="connsiteX9" fmla="*/ 91189 w 91082"/>
                  <a:gd name="connsiteY9" fmla="*/ 153194 h 153157"/>
                  <a:gd name="connsiteX10" fmla="*/ 3083 w 91082"/>
                  <a:gd name="connsiteY10" fmla="*/ 153194 h 15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82" h="153157">
                    <a:moveTo>
                      <a:pt x="3083" y="135878"/>
                    </a:moveTo>
                    <a:lnTo>
                      <a:pt x="37016" y="135878"/>
                    </a:lnTo>
                    <a:lnTo>
                      <a:pt x="37016" y="18845"/>
                    </a:lnTo>
                    <a:lnTo>
                      <a:pt x="106" y="26309"/>
                    </a:lnTo>
                    <a:lnTo>
                      <a:pt x="106" y="7500"/>
                    </a:lnTo>
                    <a:lnTo>
                      <a:pt x="36718" y="36"/>
                    </a:lnTo>
                    <a:lnTo>
                      <a:pt x="57554" y="36"/>
                    </a:lnTo>
                    <a:lnTo>
                      <a:pt x="57554" y="135878"/>
                    </a:lnTo>
                    <a:lnTo>
                      <a:pt x="91189" y="135878"/>
                    </a:lnTo>
                    <a:lnTo>
                      <a:pt x="91189" y="153194"/>
                    </a:lnTo>
                    <a:lnTo>
                      <a:pt x="3083" y="153194"/>
                    </a:lnTo>
                    <a:close/>
                  </a:path>
                </a:pathLst>
              </a:custGeom>
              <a:solidFill>
                <a:srgbClr val="000000"/>
              </a:solidFill>
              <a:ln w="19050" cap="flat">
                <a:noFill/>
                <a:prstDash val="solid"/>
                <a:miter/>
              </a:ln>
            </p:spPr>
            <p:txBody>
              <a:bodyPr rtlCol="0" anchor="ctr"/>
              <a:lstStyle/>
              <a:p>
                <a:endParaRPr lang="de-CH"/>
              </a:p>
            </p:txBody>
          </p:sp>
          <p:sp>
            <p:nvSpPr>
              <p:cNvPr id="75" name="Freihandform: Form 74">
                <a:extLst>
                  <a:ext uri="{FF2B5EF4-FFF2-40B4-BE49-F238E27FC236}">
                    <a16:creationId xmlns:a16="http://schemas.microsoft.com/office/drawing/2014/main" id="{A0A219F4-E33B-4504-96F2-EBDF7B218C5F}"/>
                  </a:ext>
                </a:extLst>
              </p:cNvPr>
              <p:cNvSpPr/>
              <p:nvPr/>
            </p:nvSpPr>
            <p:spPr>
              <a:xfrm>
                <a:off x="7237814" y="4735640"/>
                <a:ext cx="105668" cy="159128"/>
              </a:xfrm>
              <a:custGeom>
                <a:avLst/>
                <a:gdLst>
                  <a:gd name="connsiteX0" fmla="*/ 53096 w 105668"/>
                  <a:gd name="connsiteY0" fmla="*/ 16456 h 159128"/>
                  <a:gd name="connsiteX1" fmla="*/ 28986 w 105668"/>
                  <a:gd name="connsiteY1" fmla="*/ 32280 h 159128"/>
                  <a:gd name="connsiteX2" fmla="*/ 20949 w 105668"/>
                  <a:gd name="connsiteY2" fmla="*/ 79750 h 159128"/>
                  <a:gd name="connsiteX3" fmla="*/ 28986 w 105668"/>
                  <a:gd name="connsiteY3" fmla="*/ 126921 h 159128"/>
                  <a:gd name="connsiteX4" fmla="*/ 53096 w 105668"/>
                  <a:gd name="connsiteY4" fmla="*/ 142744 h 159128"/>
                  <a:gd name="connsiteX5" fmla="*/ 77206 w 105668"/>
                  <a:gd name="connsiteY5" fmla="*/ 126921 h 159128"/>
                  <a:gd name="connsiteX6" fmla="*/ 85243 w 105668"/>
                  <a:gd name="connsiteY6" fmla="*/ 79750 h 159128"/>
                  <a:gd name="connsiteX7" fmla="*/ 77206 w 105668"/>
                  <a:gd name="connsiteY7" fmla="*/ 32280 h 159128"/>
                  <a:gd name="connsiteX8" fmla="*/ 53096 w 105668"/>
                  <a:gd name="connsiteY8" fmla="*/ 16456 h 159128"/>
                  <a:gd name="connsiteX9" fmla="*/ 53096 w 105668"/>
                  <a:gd name="connsiteY9" fmla="*/ 36 h 159128"/>
                  <a:gd name="connsiteX10" fmla="*/ 92089 w 105668"/>
                  <a:gd name="connsiteY10" fmla="*/ 20636 h 159128"/>
                  <a:gd name="connsiteX11" fmla="*/ 105781 w 105668"/>
                  <a:gd name="connsiteY11" fmla="*/ 79750 h 159128"/>
                  <a:gd name="connsiteX12" fmla="*/ 92089 w 105668"/>
                  <a:gd name="connsiteY12" fmla="*/ 138863 h 159128"/>
                  <a:gd name="connsiteX13" fmla="*/ 53096 w 105668"/>
                  <a:gd name="connsiteY13" fmla="*/ 159165 h 159128"/>
                  <a:gd name="connsiteX14" fmla="*/ 13806 w 105668"/>
                  <a:gd name="connsiteY14" fmla="*/ 138863 h 159128"/>
                  <a:gd name="connsiteX15" fmla="*/ 113 w 105668"/>
                  <a:gd name="connsiteY15" fmla="*/ 79750 h 159128"/>
                  <a:gd name="connsiteX16" fmla="*/ 13806 w 105668"/>
                  <a:gd name="connsiteY16" fmla="*/ 20636 h 159128"/>
                  <a:gd name="connsiteX17" fmla="*/ 53096 w 105668"/>
                  <a:gd name="connsiteY17" fmla="*/ 36 h 15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68" h="159128">
                    <a:moveTo>
                      <a:pt x="53096" y="16456"/>
                    </a:moveTo>
                    <a:cubicBezTo>
                      <a:pt x="42381" y="16456"/>
                      <a:pt x="34344" y="21756"/>
                      <a:pt x="28986" y="32280"/>
                    </a:cubicBezTo>
                    <a:cubicBezTo>
                      <a:pt x="23628" y="42878"/>
                      <a:pt x="20949" y="58702"/>
                      <a:pt x="20949" y="79750"/>
                    </a:cubicBezTo>
                    <a:cubicBezTo>
                      <a:pt x="20949" y="100648"/>
                      <a:pt x="23628" y="116397"/>
                      <a:pt x="28986" y="126921"/>
                    </a:cubicBezTo>
                    <a:cubicBezTo>
                      <a:pt x="34344" y="137520"/>
                      <a:pt x="42381" y="142744"/>
                      <a:pt x="53096" y="142744"/>
                    </a:cubicBezTo>
                    <a:cubicBezTo>
                      <a:pt x="63812" y="142744"/>
                      <a:pt x="71849" y="137520"/>
                      <a:pt x="77206" y="126921"/>
                    </a:cubicBezTo>
                    <a:cubicBezTo>
                      <a:pt x="82564" y="116397"/>
                      <a:pt x="85243" y="100648"/>
                      <a:pt x="85243" y="79750"/>
                    </a:cubicBezTo>
                    <a:cubicBezTo>
                      <a:pt x="85243" y="58702"/>
                      <a:pt x="82564" y="42878"/>
                      <a:pt x="77206" y="32280"/>
                    </a:cubicBezTo>
                    <a:cubicBezTo>
                      <a:pt x="71849" y="21756"/>
                      <a:pt x="63812" y="16456"/>
                      <a:pt x="53096" y="16456"/>
                    </a:cubicBezTo>
                    <a:close/>
                    <a:moveTo>
                      <a:pt x="53096" y="36"/>
                    </a:moveTo>
                    <a:cubicBezTo>
                      <a:pt x="70137" y="36"/>
                      <a:pt x="83160" y="6903"/>
                      <a:pt x="92089" y="20636"/>
                    </a:cubicBezTo>
                    <a:cubicBezTo>
                      <a:pt x="101168" y="34220"/>
                      <a:pt x="105781" y="53925"/>
                      <a:pt x="105781" y="79750"/>
                    </a:cubicBezTo>
                    <a:cubicBezTo>
                      <a:pt x="105781" y="105425"/>
                      <a:pt x="101168" y="125130"/>
                      <a:pt x="92089" y="138863"/>
                    </a:cubicBezTo>
                    <a:cubicBezTo>
                      <a:pt x="83160" y="152447"/>
                      <a:pt x="70137" y="159165"/>
                      <a:pt x="53096" y="159165"/>
                    </a:cubicBezTo>
                    <a:cubicBezTo>
                      <a:pt x="35981" y="159165"/>
                      <a:pt x="22884" y="152447"/>
                      <a:pt x="13806" y="138863"/>
                    </a:cubicBezTo>
                    <a:cubicBezTo>
                      <a:pt x="4653" y="125130"/>
                      <a:pt x="113" y="105425"/>
                      <a:pt x="113" y="79750"/>
                    </a:cubicBezTo>
                    <a:cubicBezTo>
                      <a:pt x="113" y="53925"/>
                      <a:pt x="4653" y="34220"/>
                      <a:pt x="13806" y="20636"/>
                    </a:cubicBezTo>
                    <a:cubicBezTo>
                      <a:pt x="22884" y="6903"/>
                      <a:pt x="35981" y="36"/>
                      <a:pt x="53096" y="36"/>
                    </a:cubicBezTo>
                    <a:close/>
                  </a:path>
                </a:pathLst>
              </a:custGeom>
              <a:solidFill>
                <a:srgbClr val="000000"/>
              </a:solidFill>
              <a:ln w="19050" cap="flat">
                <a:noFill/>
                <a:prstDash val="solid"/>
                <a:miter/>
              </a:ln>
            </p:spPr>
            <p:txBody>
              <a:bodyPr rtlCol="0" anchor="ctr"/>
              <a:lstStyle/>
              <a:p>
                <a:endParaRPr lang="de-CH"/>
              </a:p>
            </p:txBody>
          </p:sp>
        </p:grpSp>
        <p:sp>
          <p:nvSpPr>
            <p:cNvPr id="76" name="Freihandform: Form 75">
              <a:extLst>
                <a:ext uri="{FF2B5EF4-FFF2-40B4-BE49-F238E27FC236}">
                  <a16:creationId xmlns:a16="http://schemas.microsoft.com/office/drawing/2014/main" id="{9C56670A-717F-4B66-B347-C2D4C65433BC}"/>
                </a:ext>
              </a:extLst>
            </p:cNvPr>
            <p:cNvSpPr/>
            <p:nvPr/>
          </p:nvSpPr>
          <p:spPr>
            <a:xfrm>
              <a:off x="7007352" y="5198744"/>
              <a:ext cx="19050" cy="259516"/>
            </a:xfrm>
            <a:custGeom>
              <a:avLst/>
              <a:gdLst>
                <a:gd name="connsiteX0" fmla="*/ 0 w 19050"/>
                <a:gd name="connsiteY0" fmla="*/ 0 h 259516"/>
                <a:gd name="connsiteX1" fmla="*/ 0 w 19050"/>
                <a:gd name="connsiteY1" fmla="*/ 259517 h 259516"/>
              </a:gdLst>
              <a:ahLst/>
              <a:cxnLst>
                <a:cxn ang="0">
                  <a:pos x="connsiteX0" y="connsiteY0"/>
                </a:cxn>
                <a:cxn ang="0">
                  <a:pos x="connsiteX1" y="connsiteY1"/>
                </a:cxn>
              </a:cxnLst>
              <a:rect l="l" t="t" r="r" b="b"/>
              <a:pathLst>
                <a:path w="19050" h="259516">
                  <a:moveTo>
                    <a:pt x="0" y="0"/>
                  </a:moveTo>
                  <a:lnTo>
                    <a:pt x="0" y="259517"/>
                  </a:lnTo>
                </a:path>
              </a:pathLst>
            </a:custGeom>
            <a:noFill/>
            <a:ln w="19050" cap="flat">
              <a:solidFill>
                <a:srgbClr val="000000"/>
              </a:solidFill>
              <a:prstDash val="solid"/>
              <a:miter/>
            </a:ln>
          </p:spPr>
          <p:txBody>
            <a:bodyPr rtlCol="0" anchor="ctr"/>
            <a:lstStyle/>
            <a:p>
              <a:endParaRPr lang="de-CH"/>
            </a:p>
          </p:txBody>
        </p:sp>
        <p:sp>
          <p:nvSpPr>
            <p:cNvPr id="77" name="Freihandform: Form 76">
              <a:extLst>
                <a:ext uri="{FF2B5EF4-FFF2-40B4-BE49-F238E27FC236}">
                  <a16:creationId xmlns:a16="http://schemas.microsoft.com/office/drawing/2014/main" id="{06A8A17C-6341-416B-B1AD-54091ED25FBF}"/>
                </a:ext>
              </a:extLst>
            </p:cNvPr>
            <p:cNvSpPr/>
            <p:nvPr/>
          </p:nvSpPr>
          <p:spPr>
            <a:xfrm>
              <a:off x="6931152" y="5420045"/>
              <a:ext cx="152400" cy="152859"/>
            </a:xfrm>
            <a:custGeom>
              <a:avLst/>
              <a:gdLst>
                <a:gd name="connsiteX0" fmla="*/ 76200 w 152400"/>
                <a:gd name="connsiteY0" fmla="*/ 152859 h 152859"/>
                <a:gd name="connsiteX1" fmla="*/ 0 w 152400"/>
                <a:gd name="connsiteY1" fmla="*/ 0 h 152859"/>
                <a:gd name="connsiteX2" fmla="*/ 76200 w 152400"/>
                <a:gd name="connsiteY2" fmla="*/ 38215 h 152859"/>
                <a:gd name="connsiteX3" fmla="*/ 152400 w 152400"/>
                <a:gd name="connsiteY3" fmla="*/ 0 h 152859"/>
              </a:gdLst>
              <a:ahLst/>
              <a:cxnLst>
                <a:cxn ang="0">
                  <a:pos x="connsiteX0" y="connsiteY0"/>
                </a:cxn>
                <a:cxn ang="0">
                  <a:pos x="connsiteX1" y="connsiteY1"/>
                </a:cxn>
                <a:cxn ang="0">
                  <a:pos x="connsiteX2" y="connsiteY2"/>
                </a:cxn>
                <a:cxn ang="0">
                  <a:pos x="connsiteX3" y="connsiteY3"/>
                </a:cxn>
              </a:cxnLst>
              <a:rect l="l" t="t" r="r" b="b"/>
              <a:pathLst>
                <a:path w="152400" h="152859">
                  <a:moveTo>
                    <a:pt x="76200" y="152859"/>
                  </a:moveTo>
                  <a:lnTo>
                    <a:pt x="0" y="0"/>
                  </a:lnTo>
                  <a:lnTo>
                    <a:pt x="76200" y="38215"/>
                  </a:lnTo>
                  <a:lnTo>
                    <a:pt x="152400" y="0"/>
                  </a:lnTo>
                  <a:close/>
                </a:path>
              </a:pathLst>
            </a:custGeom>
            <a:solidFill>
              <a:srgbClr val="000000"/>
            </a:solidFill>
            <a:ln w="19050" cap="flat">
              <a:solidFill>
                <a:srgbClr val="000000"/>
              </a:solidFill>
              <a:prstDash val="solid"/>
              <a:miter/>
            </a:ln>
          </p:spPr>
          <p:txBody>
            <a:bodyPr rtlCol="0" anchor="ctr"/>
            <a:lstStyle/>
            <a:p>
              <a:endParaRPr lang="de-CH"/>
            </a:p>
          </p:txBody>
        </p:sp>
        <p:sp>
          <p:nvSpPr>
            <p:cNvPr id="78" name="Freihandform: Form 77">
              <a:extLst>
                <a:ext uri="{FF2B5EF4-FFF2-40B4-BE49-F238E27FC236}">
                  <a16:creationId xmlns:a16="http://schemas.microsoft.com/office/drawing/2014/main" id="{6D3B54D2-C6C1-4257-AD48-27C1803AD060}"/>
                </a:ext>
              </a:extLst>
            </p:cNvPr>
            <p:cNvSpPr/>
            <p:nvPr/>
          </p:nvSpPr>
          <p:spPr>
            <a:xfrm>
              <a:off x="7959852" y="4816596"/>
              <a:ext cx="262451" cy="19107"/>
            </a:xfrm>
            <a:custGeom>
              <a:avLst/>
              <a:gdLst>
                <a:gd name="connsiteX0" fmla="*/ 0 w 262451"/>
                <a:gd name="connsiteY0" fmla="*/ 0 h 19107"/>
                <a:gd name="connsiteX1" fmla="*/ 262452 w 262451"/>
                <a:gd name="connsiteY1" fmla="*/ 0 h 19107"/>
              </a:gdLst>
              <a:ahLst/>
              <a:cxnLst>
                <a:cxn ang="0">
                  <a:pos x="connsiteX0" y="connsiteY0"/>
                </a:cxn>
                <a:cxn ang="0">
                  <a:pos x="connsiteX1" y="connsiteY1"/>
                </a:cxn>
              </a:cxnLst>
              <a:rect l="l" t="t" r="r" b="b"/>
              <a:pathLst>
                <a:path w="262451" h="19107">
                  <a:moveTo>
                    <a:pt x="0" y="0"/>
                  </a:moveTo>
                  <a:lnTo>
                    <a:pt x="262452" y="0"/>
                  </a:lnTo>
                </a:path>
              </a:pathLst>
            </a:custGeom>
            <a:noFill/>
            <a:ln w="19050" cap="flat">
              <a:solidFill>
                <a:srgbClr val="000000"/>
              </a:solidFill>
              <a:prstDash val="solid"/>
              <a:miter/>
            </a:ln>
          </p:spPr>
          <p:txBody>
            <a:bodyPr rtlCol="0" anchor="ctr"/>
            <a:lstStyle/>
            <a:p>
              <a:endParaRPr lang="de-CH"/>
            </a:p>
          </p:txBody>
        </p:sp>
        <p:sp>
          <p:nvSpPr>
            <p:cNvPr id="79" name="Freihandform: Form 78">
              <a:extLst>
                <a:ext uri="{FF2B5EF4-FFF2-40B4-BE49-F238E27FC236}">
                  <a16:creationId xmlns:a16="http://schemas.microsoft.com/office/drawing/2014/main" id="{CC10803A-358F-43BD-887A-80CF278EEE95}"/>
                </a:ext>
              </a:extLst>
            </p:cNvPr>
            <p:cNvSpPr/>
            <p:nvPr/>
          </p:nvSpPr>
          <p:spPr>
            <a:xfrm>
              <a:off x="8184203" y="4740166"/>
              <a:ext cx="152400" cy="152859"/>
            </a:xfrm>
            <a:custGeom>
              <a:avLst/>
              <a:gdLst>
                <a:gd name="connsiteX0" fmla="*/ 152400 w 152400"/>
                <a:gd name="connsiteY0" fmla="*/ 76430 h 152859"/>
                <a:gd name="connsiteX1" fmla="*/ 0 w 152400"/>
                <a:gd name="connsiteY1" fmla="*/ 152859 h 152859"/>
                <a:gd name="connsiteX2" fmla="*/ 38100 w 152400"/>
                <a:gd name="connsiteY2" fmla="*/ 76430 h 152859"/>
                <a:gd name="connsiteX3" fmla="*/ 0 w 152400"/>
                <a:gd name="connsiteY3" fmla="*/ 0 h 152859"/>
              </a:gdLst>
              <a:ahLst/>
              <a:cxnLst>
                <a:cxn ang="0">
                  <a:pos x="connsiteX0" y="connsiteY0"/>
                </a:cxn>
                <a:cxn ang="0">
                  <a:pos x="connsiteX1" y="connsiteY1"/>
                </a:cxn>
                <a:cxn ang="0">
                  <a:pos x="connsiteX2" y="connsiteY2"/>
                </a:cxn>
                <a:cxn ang="0">
                  <a:pos x="connsiteX3" y="connsiteY3"/>
                </a:cxn>
              </a:cxnLst>
              <a:rect l="l" t="t" r="r" b="b"/>
              <a:pathLst>
                <a:path w="152400" h="152859">
                  <a:moveTo>
                    <a:pt x="152400" y="76430"/>
                  </a:moveTo>
                  <a:lnTo>
                    <a:pt x="0" y="152859"/>
                  </a:lnTo>
                  <a:lnTo>
                    <a:pt x="38100" y="76430"/>
                  </a:lnTo>
                  <a:lnTo>
                    <a:pt x="0" y="0"/>
                  </a:lnTo>
                  <a:close/>
                </a:path>
              </a:pathLst>
            </a:custGeom>
            <a:solidFill>
              <a:srgbClr val="000000"/>
            </a:solidFill>
            <a:ln w="19050" cap="flat">
              <a:solidFill>
                <a:srgbClr val="000000"/>
              </a:solidFill>
              <a:prstDash val="solid"/>
              <a:miter/>
            </a:ln>
          </p:spPr>
          <p:txBody>
            <a:bodyPr rtlCol="0" anchor="ctr"/>
            <a:lstStyle/>
            <a:p>
              <a:endParaRPr lang="de-CH"/>
            </a:p>
          </p:txBody>
        </p:sp>
      </p:grpSp>
      <p:grpSp>
        <p:nvGrpSpPr>
          <p:cNvPr id="80" name="Grafik 12">
            <a:extLst>
              <a:ext uri="{FF2B5EF4-FFF2-40B4-BE49-F238E27FC236}">
                <a16:creationId xmlns:a16="http://schemas.microsoft.com/office/drawing/2014/main" id="{39E18FCB-481D-474B-ABDE-54A583984709}"/>
              </a:ext>
            </a:extLst>
          </p:cNvPr>
          <p:cNvGrpSpPr/>
          <p:nvPr/>
        </p:nvGrpSpPr>
        <p:grpSpPr>
          <a:xfrm>
            <a:off x="8080248" y="4777930"/>
            <a:ext cx="3886200" cy="1585913"/>
            <a:chOff x="8080248" y="4777930"/>
            <a:chExt cx="3886200" cy="1585913"/>
          </a:xfrm>
        </p:grpSpPr>
        <p:sp>
          <p:nvSpPr>
            <p:cNvPr id="81" name="Freihandform: Form 80">
              <a:extLst>
                <a:ext uri="{FF2B5EF4-FFF2-40B4-BE49-F238E27FC236}">
                  <a16:creationId xmlns:a16="http://schemas.microsoft.com/office/drawing/2014/main" id="{E4DE3CC0-64DE-4828-AC4B-3420CEE534F6}"/>
                </a:ext>
              </a:extLst>
            </p:cNvPr>
            <p:cNvSpPr/>
            <p:nvPr/>
          </p:nvSpPr>
          <p:spPr>
            <a:xfrm>
              <a:off x="8880348" y="5580440"/>
              <a:ext cx="2286000" cy="382147"/>
            </a:xfrm>
            <a:custGeom>
              <a:avLst/>
              <a:gdLst>
                <a:gd name="connsiteX0" fmla="*/ 190500 w 2286000"/>
                <a:gd name="connsiteY0" fmla="*/ 0 h 382147"/>
                <a:gd name="connsiteX1" fmla="*/ 0 w 2286000"/>
                <a:gd name="connsiteY1" fmla="*/ 191074 h 382147"/>
                <a:gd name="connsiteX2" fmla="*/ 190500 w 2286000"/>
                <a:gd name="connsiteY2" fmla="*/ 382148 h 382147"/>
                <a:gd name="connsiteX3" fmla="*/ 2095500 w 2286000"/>
                <a:gd name="connsiteY3" fmla="*/ 382148 h 382147"/>
                <a:gd name="connsiteX4" fmla="*/ 2286000 w 2286000"/>
                <a:gd name="connsiteY4" fmla="*/ 191074 h 382147"/>
                <a:gd name="connsiteX5" fmla="*/ 2095500 w 2286000"/>
                <a:gd name="connsiteY5" fmla="*/ 0 h 38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000" h="382147">
                  <a:moveTo>
                    <a:pt x="190500" y="0"/>
                  </a:moveTo>
                  <a:cubicBezTo>
                    <a:pt x="85279" y="0"/>
                    <a:pt x="0" y="85536"/>
                    <a:pt x="0" y="191074"/>
                  </a:cubicBezTo>
                  <a:cubicBezTo>
                    <a:pt x="0" y="296612"/>
                    <a:pt x="85279" y="382148"/>
                    <a:pt x="190500" y="382148"/>
                  </a:cubicBezTo>
                  <a:lnTo>
                    <a:pt x="2095500" y="382148"/>
                  </a:lnTo>
                  <a:cubicBezTo>
                    <a:pt x="2200713" y="382148"/>
                    <a:pt x="2286000" y="296612"/>
                    <a:pt x="2286000" y="191074"/>
                  </a:cubicBezTo>
                  <a:cubicBezTo>
                    <a:pt x="2286000" y="85536"/>
                    <a:pt x="2200713" y="0"/>
                    <a:pt x="2095500" y="0"/>
                  </a:cubicBezTo>
                  <a:close/>
                </a:path>
              </a:pathLst>
            </a:custGeom>
            <a:solidFill>
              <a:srgbClr val="8FCAF8"/>
            </a:solidFill>
            <a:ln w="19050" cap="flat">
              <a:solidFill>
                <a:srgbClr val="000000"/>
              </a:solidFill>
              <a:prstDash val="solid"/>
              <a:round/>
            </a:ln>
          </p:spPr>
          <p:txBody>
            <a:bodyPr rtlCol="0" anchor="ctr"/>
            <a:lstStyle/>
            <a:p>
              <a:endParaRPr lang="de-CH"/>
            </a:p>
          </p:txBody>
        </p:sp>
        <p:grpSp>
          <p:nvGrpSpPr>
            <p:cNvPr id="82" name="Grafik 12">
              <a:extLst>
                <a:ext uri="{FF2B5EF4-FFF2-40B4-BE49-F238E27FC236}">
                  <a16:creationId xmlns:a16="http://schemas.microsoft.com/office/drawing/2014/main" id="{39E18FCB-481D-474B-ABDE-54A583984709}"/>
                </a:ext>
              </a:extLst>
            </p:cNvPr>
            <p:cNvGrpSpPr/>
            <p:nvPr/>
          </p:nvGrpSpPr>
          <p:grpSpPr>
            <a:xfrm>
              <a:off x="9773391" y="5686991"/>
              <a:ext cx="495558" cy="162711"/>
              <a:chOff x="9773391" y="5686991"/>
              <a:chExt cx="495558" cy="162711"/>
            </a:xfrm>
            <a:solidFill>
              <a:srgbClr val="000000"/>
            </a:solidFill>
          </p:grpSpPr>
          <p:sp>
            <p:nvSpPr>
              <p:cNvPr id="83" name="Freihandform: Form 82">
                <a:extLst>
                  <a:ext uri="{FF2B5EF4-FFF2-40B4-BE49-F238E27FC236}">
                    <a16:creationId xmlns:a16="http://schemas.microsoft.com/office/drawing/2014/main" id="{19C84DDD-BBB2-4A39-B0DC-C125536AD581}"/>
                  </a:ext>
                </a:extLst>
              </p:cNvPr>
              <p:cNvSpPr/>
              <p:nvPr/>
            </p:nvSpPr>
            <p:spPr>
              <a:xfrm>
                <a:off x="9773391" y="5693559"/>
                <a:ext cx="98524" cy="153157"/>
              </a:xfrm>
              <a:custGeom>
                <a:avLst/>
                <a:gdLst>
                  <a:gd name="connsiteX0" fmla="*/ 88 w 98524"/>
                  <a:gd name="connsiteY0" fmla="*/ 56 h 153157"/>
                  <a:gd name="connsiteX1" fmla="*/ 96826 w 98524"/>
                  <a:gd name="connsiteY1" fmla="*/ 56 h 153157"/>
                  <a:gd name="connsiteX2" fmla="*/ 96826 w 98524"/>
                  <a:gd name="connsiteY2" fmla="*/ 17372 h 153157"/>
                  <a:gd name="connsiteX3" fmla="*/ 20924 w 98524"/>
                  <a:gd name="connsiteY3" fmla="*/ 17372 h 153157"/>
                  <a:gd name="connsiteX4" fmla="*/ 20924 w 98524"/>
                  <a:gd name="connsiteY4" fmla="*/ 62752 h 153157"/>
                  <a:gd name="connsiteX5" fmla="*/ 93552 w 98524"/>
                  <a:gd name="connsiteY5" fmla="*/ 62752 h 153157"/>
                  <a:gd name="connsiteX6" fmla="*/ 93552 w 98524"/>
                  <a:gd name="connsiteY6" fmla="*/ 80367 h 153157"/>
                  <a:gd name="connsiteX7" fmla="*/ 20924 w 98524"/>
                  <a:gd name="connsiteY7" fmla="*/ 80367 h 153157"/>
                  <a:gd name="connsiteX8" fmla="*/ 20924 w 98524"/>
                  <a:gd name="connsiteY8" fmla="*/ 135898 h 153157"/>
                  <a:gd name="connsiteX9" fmla="*/ 98612 w 98524"/>
                  <a:gd name="connsiteY9" fmla="*/ 135898 h 153157"/>
                  <a:gd name="connsiteX10" fmla="*/ 98612 w 98524"/>
                  <a:gd name="connsiteY10" fmla="*/ 153214 h 153157"/>
                  <a:gd name="connsiteX11" fmla="*/ 88 w 98524"/>
                  <a:gd name="connsiteY11" fmla="*/ 153214 h 15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524" h="153157">
                    <a:moveTo>
                      <a:pt x="88" y="56"/>
                    </a:moveTo>
                    <a:lnTo>
                      <a:pt x="96826" y="56"/>
                    </a:lnTo>
                    <a:lnTo>
                      <a:pt x="96826" y="17372"/>
                    </a:lnTo>
                    <a:lnTo>
                      <a:pt x="20924" y="17372"/>
                    </a:lnTo>
                    <a:lnTo>
                      <a:pt x="20924" y="62752"/>
                    </a:lnTo>
                    <a:lnTo>
                      <a:pt x="93552" y="62752"/>
                    </a:lnTo>
                    <a:lnTo>
                      <a:pt x="93552" y="80367"/>
                    </a:lnTo>
                    <a:lnTo>
                      <a:pt x="20924" y="80367"/>
                    </a:lnTo>
                    <a:lnTo>
                      <a:pt x="20924" y="135898"/>
                    </a:lnTo>
                    <a:lnTo>
                      <a:pt x="98612" y="135898"/>
                    </a:lnTo>
                    <a:lnTo>
                      <a:pt x="98612" y="153214"/>
                    </a:lnTo>
                    <a:lnTo>
                      <a:pt x="88" y="153214"/>
                    </a:lnTo>
                    <a:close/>
                  </a:path>
                </a:pathLst>
              </a:custGeom>
              <a:solidFill>
                <a:srgbClr val="000000"/>
              </a:solidFill>
              <a:ln w="19050" cap="flat">
                <a:noFill/>
                <a:prstDash val="solid"/>
                <a:miter/>
              </a:ln>
            </p:spPr>
            <p:txBody>
              <a:bodyPr rtlCol="0" anchor="ctr"/>
              <a:lstStyle/>
              <a:p>
                <a:endParaRPr lang="de-CH"/>
              </a:p>
            </p:txBody>
          </p:sp>
          <p:sp>
            <p:nvSpPr>
              <p:cNvPr id="84" name="Freihandform: Form 83">
                <a:extLst>
                  <a:ext uri="{FF2B5EF4-FFF2-40B4-BE49-F238E27FC236}">
                    <a16:creationId xmlns:a16="http://schemas.microsoft.com/office/drawing/2014/main" id="{4683E090-5A18-43C7-90D1-34AE45707AD0}"/>
                  </a:ext>
                </a:extLst>
              </p:cNvPr>
              <p:cNvSpPr/>
              <p:nvPr/>
            </p:nvSpPr>
            <p:spPr>
              <a:xfrm>
                <a:off x="9904302" y="5729087"/>
                <a:ext cx="95845" cy="117629"/>
              </a:xfrm>
              <a:custGeom>
                <a:avLst/>
                <a:gdLst>
                  <a:gd name="connsiteX0" fmla="*/ 95940 w 95845"/>
                  <a:gd name="connsiteY0" fmla="*/ 48422 h 117629"/>
                  <a:gd name="connsiteX1" fmla="*/ 95940 w 95845"/>
                  <a:gd name="connsiteY1" fmla="*/ 117686 h 117629"/>
                  <a:gd name="connsiteX2" fmla="*/ 77188 w 95845"/>
                  <a:gd name="connsiteY2" fmla="*/ 117686 h 117629"/>
                  <a:gd name="connsiteX3" fmla="*/ 77188 w 95845"/>
                  <a:gd name="connsiteY3" fmla="*/ 49019 h 117629"/>
                  <a:gd name="connsiteX4" fmla="*/ 70937 w 95845"/>
                  <a:gd name="connsiteY4" fmla="*/ 24537 h 117629"/>
                  <a:gd name="connsiteX5" fmla="*/ 51887 w 95845"/>
                  <a:gd name="connsiteY5" fmla="*/ 16476 h 117629"/>
                  <a:gd name="connsiteX6" fmla="*/ 27777 w 95845"/>
                  <a:gd name="connsiteY6" fmla="*/ 26329 h 117629"/>
                  <a:gd name="connsiteX7" fmla="*/ 19145 w 95845"/>
                  <a:gd name="connsiteY7" fmla="*/ 52601 h 117629"/>
                  <a:gd name="connsiteX8" fmla="*/ 19145 w 95845"/>
                  <a:gd name="connsiteY8" fmla="*/ 117686 h 117629"/>
                  <a:gd name="connsiteX9" fmla="*/ 95 w 95845"/>
                  <a:gd name="connsiteY9" fmla="*/ 117686 h 117629"/>
                  <a:gd name="connsiteX10" fmla="*/ 95 w 95845"/>
                  <a:gd name="connsiteY10" fmla="*/ 2743 h 117629"/>
                  <a:gd name="connsiteX11" fmla="*/ 19145 w 95845"/>
                  <a:gd name="connsiteY11" fmla="*/ 2743 h 117629"/>
                  <a:gd name="connsiteX12" fmla="*/ 19145 w 95845"/>
                  <a:gd name="connsiteY12" fmla="*/ 20656 h 117629"/>
                  <a:gd name="connsiteX13" fmla="*/ 34921 w 95845"/>
                  <a:gd name="connsiteY13" fmla="*/ 5131 h 117629"/>
                  <a:gd name="connsiteX14" fmla="*/ 56054 w 95845"/>
                  <a:gd name="connsiteY14" fmla="*/ 56 h 117629"/>
                  <a:gd name="connsiteX15" fmla="*/ 85820 w 95845"/>
                  <a:gd name="connsiteY15" fmla="*/ 12297 h 117629"/>
                  <a:gd name="connsiteX16" fmla="*/ 95940 w 95845"/>
                  <a:gd name="connsiteY16" fmla="*/ 48422 h 11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845" h="117629">
                    <a:moveTo>
                      <a:pt x="95940" y="48422"/>
                    </a:moveTo>
                    <a:lnTo>
                      <a:pt x="95940" y="117686"/>
                    </a:lnTo>
                    <a:lnTo>
                      <a:pt x="77188" y="117686"/>
                    </a:lnTo>
                    <a:lnTo>
                      <a:pt x="77188" y="49019"/>
                    </a:lnTo>
                    <a:cubicBezTo>
                      <a:pt x="77188" y="38121"/>
                      <a:pt x="75104" y="29911"/>
                      <a:pt x="70937" y="24537"/>
                    </a:cubicBezTo>
                    <a:cubicBezTo>
                      <a:pt x="66770" y="19163"/>
                      <a:pt x="60370" y="16476"/>
                      <a:pt x="51887" y="16476"/>
                    </a:cubicBezTo>
                    <a:cubicBezTo>
                      <a:pt x="41767" y="16476"/>
                      <a:pt x="33730" y="19760"/>
                      <a:pt x="27777" y="26329"/>
                    </a:cubicBezTo>
                    <a:cubicBezTo>
                      <a:pt x="21973" y="32748"/>
                      <a:pt x="19145" y="41480"/>
                      <a:pt x="19145" y="52601"/>
                    </a:cubicBezTo>
                    <a:lnTo>
                      <a:pt x="19145" y="117686"/>
                    </a:lnTo>
                    <a:lnTo>
                      <a:pt x="95" y="117686"/>
                    </a:lnTo>
                    <a:lnTo>
                      <a:pt x="95" y="2743"/>
                    </a:lnTo>
                    <a:lnTo>
                      <a:pt x="19145" y="2743"/>
                    </a:lnTo>
                    <a:lnTo>
                      <a:pt x="19145" y="20656"/>
                    </a:lnTo>
                    <a:cubicBezTo>
                      <a:pt x="23461" y="13715"/>
                      <a:pt x="28744" y="8565"/>
                      <a:pt x="34921" y="5131"/>
                    </a:cubicBezTo>
                    <a:cubicBezTo>
                      <a:pt x="41023" y="1773"/>
                      <a:pt x="48092" y="56"/>
                      <a:pt x="56054" y="56"/>
                    </a:cubicBezTo>
                    <a:cubicBezTo>
                      <a:pt x="69151" y="56"/>
                      <a:pt x="79048" y="4161"/>
                      <a:pt x="85820" y="12297"/>
                    </a:cubicBezTo>
                    <a:cubicBezTo>
                      <a:pt x="92517" y="20507"/>
                      <a:pt x="95940" y="32524"/>
                      <a:pt x="95940" y="48422"/>
                    </a:cubicBezTo>
                    <a:close/>
                  </a:path>
                </a:pathLst>
              </a:custGeom>
              <a:solidFill>
                <a:srgbClr val="000000"/>
              </a:solidFill>
              <a:ln w="19050" cap="flat">
                <a:noFill/>
                <a:prstDash val="solid"/>
                <a:miter/>
              </a:ln>
            </p:spPr>
            <p:txBody>
              <a:bodyPr rtlCol="0" anchor="ctr"/>
              <a:lstStyle/>
              <a:p>
                <a:endParaRPr lang="de-CH"/>
              </a:p>
            </p:txBody>
          </p:sp>
          <p:sp>
            <p:nvSpPr>
              <p:cNvPr id="85" name="Freihandform: Form 84">
                <a:extLst>
                  <a:ext uri="{FF2B5EF4-FFF2-40B4-BE49-F238E27FC236}">
                    <a16:creationId xmlns:a16="http://schemas.microsoft.com/office/drawing/2014/main" id="{43F1F57B-8863-4B42-B852-233CAE8EAF2B}"/>
                  </a:ext>
                </a:extLst>
              </p:cNvPr>
              <p:cNvSpPr/>
              <p:nvPr/>
            </p:nvSpPr>
            <p:spPr>
              <a:xfrm>
                <a:off x="10029660" y="5686991"/>
                <a:ext cx="102393" cy="162711"/>
              </a:xfrm>
              <a:custGeom>
                <a:avLst/>
                <a:gdLst>
                  <a:gd name="connsiteX0" fmla="*/ 83743 w 102393"/>
                  <a:gd name="connsiteY0" fmla="*/ 62155 h 162711"/>
                  <a:gd name="connsiteX1" fmla="*/ 83743 w 102393"/>
                  <a:gd name="connsiteY1" fmla="*/ 56 h 162711"/>
                  <a:gd name="connsiteX2" fmla="*/ 102496 w 102393"/>
                  <a:gd name="connsiteY2" fmla="*/ 56 h 162711"/>
                  <a:gd name="connsiteX3" fmla="*/ 102496 w 102393"/>
                  <a:gd name="connsiteY3" fmla="*/ 159782 h 162711"/>
                  <a:gd name="connsiteX4" fmla="*/ 83743 w 102393"/>
                  <a:gd name="connsiteY4" fmla="*/ 159782 h 162711"/>
                  <a:gd name="connsiteX5" fmla="*/ 83743 w 102393"/>
                  <a:gd name="connsiteY5" fmla="*/ 142466 h 162711"/>
                  <a:gd name="connsiteX6" fmla="*/ 68563 w 102393"/>
                  <a:gd name="connsiteY6" fmla="*/ 157991 h 162711"/>
                  <a:gd name="connsiteX7" fmla="*/ 46834 w 102393"/>
                  <a:gd name="connsiteY7" fmla="*/ 162767 h 162711"/>
                  <a:gd name="connsiteX8" fmla="*/ 13199 w 102393"/>
                  <a:gd name="connsiteY8" fmla="*/ 146347 h 162711"/>
                  <a:gd name="connsiteX9" fmla="*/ 102 w 102393"/>
                  <a:gd name="connsiteY9" fmla="*/ 102460 h 162711"/>
                  <a:gd name="connsiteX10" fmla="*/ 13199 w 102393"/>
                  <a:gd name="connsiteY10" fmla="*/ 58871 h 162711"/>
                  <a:gd name="connsiteX11" fmla="*/ 46834 w 102393"/>
                  <a:gd name="connsiteY11" fmla="*/ 42152 h 162711"/>
                  <a:gd name="connsiteX12" fmla="*/ 68563 w 102393"/>
                  <a:gd name="connsiteY12" fmla="*/ 47227 h 162711"/>
                  <a:gd name="connsiteX13" fmla="*/ 83743 w 102393"/>
                  <a:gd name="connsiteY13" fmla="*/ 62155 h 162711"/>
                  <a:gd name="connsiteX14" fmla="*/ 19449 w 102393"/>
                  <a:gd name="connsiteY14" fmla="*/ 102460 h 162711"/>
                  <a:gd name="connsiteX15" fmla="*/ 28082 w 102393"/>
                  <a:gd name="connsiteY15" fmla="*/ 135300 h 162711"/>
                  <a:gd name="connsiteX16" fmla="*/ 51596 w 102393"/>
                  <a:gd name="connsiteY16" fmla="*/ 146944 h 162711"/>
                  <a:gd name="connsiteX17" fmla="*/ 75111 w 102393"/>
                  <a:gd name="connsiteY17" fmla="*/ 135300 h 162711"/>
                  <a:gd name="connsiteX18" fmla="*/ 83743 w 102393"/>
                  <a:gd name="connsiteY18" fmla="*/ 102460 h 162711"/>
                  <a:gd name="connsiteX19" fmla="*/ 75111 w 102393"/>
                  <a:gd name="connsiteY19" fmla="*/ 69917 h 162711"/>
                  <a:gd name="connsiteX20" fmla="*/ 51596 w 102393"/>
                  <a:gd name="connsiteY20" fmla="*/ 57975 h 162711"/>
                  <a:gd name="connsiteX21" fmla="*/ 28082 w 102393"/>
                  <a:gd name="connsiteY21" fmla="*/ 69917 h 162711"/>
                  <a:gd name="connsiteX22" fmla="*/ 19449 w 102393"/>
                  <a:gd name="connsiteY22" fmla="*/ 102460 h 16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2393" h="162711">
                    <a:moveTo>
                      <a:pt x="83743" y="62155"/>
                    </a:moveTo>
                    <a:lnTo>
                      <a:pt x="83743" y="56"/>
                    </a:lnTo>
                    <a:lnTo>
                      <a:pt x="102496" y="56"/>
                    </a:lnTo>
                    <a:lnTo>
                      <a:pt x="102496" y="159782"/>
                    </a:lnTo>
                    <a:lnTo>
                      <a:pt x="83743" y="159782"/>
                    </a:lnTo>
                    <a:lnTo>
                      <a:pt x="83743" y="142466"/>
                    </a:lnTo>
                    <a:cubicBezTo>
                      <a:pt x="79725" y="149482"/>
                      <a:pt x="74665" y="154632"/>
                      <a:pt x="68563" y="157991"/>
                    </a:cubicBezTo>
                    <a:cubicBezTo>
                      <a:pt x="62610" y="161125"/>
                      <a:pt x="55317" y="162767"/>
                      <a:pt x="46834" y="162767"/>
                    </a:cubicBezTo>
                    <a:cubicBezTo>
                      <a:pt x="33142" y="162767"/>
                      <a:pt x="21905" y="157319"/>
                      <a:pt x="13199" y="146347"/>
                    </a:cubicBezTo>
                    <a:cubicBezTo>
                      <a:pt x="4418" y="135226"/>
                      <a:pt x="102" y="120597"/>
                      <a:pt x="102" y="102460"/>
                    </a:cubicBezTo>
                    <a:cubicBezTo>
                      <a:pt x="102" y="84397"/>
                      <a:pt x="4418" y="69843"/>
                      <a:pt x="13199" y="58871"/>
                    </a:cubicBezTo>
                    <a:cubicBezTo>
                      <a:pt x="21905" y="47750"/>
                      <a:pt x="33142" y="42152"/>
                      <a:pt x="46834" y="42152"/>
                    </a:cubicBezTo>
                    <a:cubicBezTo>
                      <a:pt x="55317" y="42152"/>
                      <a:pt x="62610" y="43869"/>
                      <a:pt x="68563" y="47227"/>
                    </a:cubicBezTo>
                    <a:cubicBezTo>
                      <a:pt x="74665" y="50437"/>
                      <a:pt x="79725" y="55438"/>
                      <a:pt x="83743" y="62155"/>
                    </a:cubicBezTo>
                    <a:close/>
                    <a:moveTo>
                      <a:pt x="19449" y="102460"/>
                    </a:moveTo>
                    <a:cubicBezTo>
                      <a:pt x="19449" y="116417"/>
                      <a:pt x="22277" y="127389"/>
                      <a:pt x="28082" y="135300"/>
                    </a:cubicBezTo>
                    <a:cubicBezTo>
                      <a:pt x="33811" y="143063"/>
                      <a:pt x="41625" y="146944"/>
                      <a:pt x="51596" y="146944"/>
                    </a:cubicBezTo>
                    <a:cubicBezTo>
                      <a:pt x="61493" y="146944"/>
                      <a:pt x="69307" y="143063"/>
                      <a:pt x="75111" y="135300"/>
                    </a:cubicBezTo>
                    <a:cubicBezTo>
                      <a:pt x="80841" y="127389"/>
                      <a:pt x="83743" y="116417"/>
                      <a:pt x="83743" y="102460"/>
                    </a:cubicBezTo>
                    <a:cubicBezTo>
                      <a:pt x="83743" y="88577"/>
                      <a:pt x="80841" y="77680"/>
                      <a:pt x="75111" y="69917"/>
                    </a:cubicBezTo>
                    <a:cubicBezTo>
                      <a:pt x="69307" y="62006"/>
                      <a:pt x="61493" y="57975"/>
                      <a:pt x="51596" y="57975"/>
                    </a:cubicBezTo>
                    <a:cubicBezTo>
                      <a:pt x="41625" y="57975"/>
                      <a:pt x="33811" y="62006"/>
                      <a:pt x="28082" y="69917"/>
                    </a:cubicBezTo>
                    <a:cubicBezTo>
                      <a:pt x="22277" y="77680"/>
                      <a:pt x="19449" y="88577"/>
                      <a:pt x="19449" y="102460"/>
                    </a:cubicBezTo>
                    <a:close/>
                  </a:path>
                </a:pathLst>
              </a:custGeom>
              <a:solidFill>
                <a:srgbClr val="000000"/>
              </a:solidFill>
              <a:ln w="19050" cap="flat">
                <a:noFill/>
                <a:prstDash val="solid"/>
                <a:miter/>
              </a:ln>
            </p:spPr>
            <p:txBody>
              <a:bodyPr rtlCol="0" anchor="ctr"/>
              <a:lstStyle/>
              <a:p>
                <a:endParaRPr lang="de-CH"/>
              </a:p>
            </p:txBody>
          </p:sp>
          <p:sp>
            <p:nvSpPr>
              <p:cNvPr id="86" name="Freihandform: Form 85">
                <a:extLst>
                  <a:ext uri="{FF2B5EF4-FFF2-40B4-BE49-F238E27FC236}">
                    <a16:creationId xmlns:a16="http://schemas.microsoft.com/office/drawing/2014/main" id="{DF70FC81-6E0D-4EBC-8139-516C344AA3C3}"/>
                  </a:ext>
                </a:extLst>
              </p:cNvPr>
              <p:cNvSpPr/>
              <p:nvPr/>
            </p:nvSpPr>
            <p:spPr>
              <a:xfrm>
                <a:off x="10162686" y="5729087"/>
                <a:ext cx="106263" cy="120615"/>
              </a:xfrm>
              <a:custGeom>
                <a:avLst/>
                <a:gdLst>
                  <a:gd name="connsiteX0" fmla="*/ 106372 w 106263"/>
                  <a:gd name="connsiteY0" fmla="*/ 55587 h 120615"/>
                  <a:gd name="connsiteX1" fmla="*/ 106372 w 106263"/>
                  <a:gd name="connsiteY1" fmla="*/ 64842 h 120615"/>
                  <a:gd name="connsiteX2" fmla="*/ 19754 w 106263"/>
                  <a:gd name="connsiteY2" fmla="*/ 64842 h 120615"/>
                  <a:gd name="connsiteX3" fmla="*/ 31363 w 106263"/>
                  <a:gd name="connsiteY3" fmla="*/ 94399 h 120615"/>
                  <a:gd name="connsiteX4" fmla="*/ 60533 w 106263"/>
                  <a:gd name="connsiteY4" fmla="*/ 104549 h 120615"/>
                  <a:gd name="connsiteX5" fmla="*/ 81667 w 106263"/>
                  <a:gd name="connsiteY5" fmla="*/ 101862 h 120615"/>
                  <a:gd name="connsiteX6" fmla="*/ 101907 w 106263"/>
                  <a:gd name="connsiteY6" fmla="*/ 94100 h 120615"/>
                  <a:gd name="connsiteX7" fmla="*/ 101907 w 106263"/>
                  <a:gd name="connsiteY7" fmla="*/ 111715 h 120615"/>
                  <a:gd name="connsiteX8" fmla="*/ 81071 w 106263"/>
                  <a:gd name="connsiteY8" fmla="*/ 118283 h 120615"/>
                  <a:gd name="connsiteX9" fmla="*/ 59640 w 106263"/>
                  <a:gd name="connsiteY9" fmla="*/ 120671 h 120615"/>
                  <a:gd name="connsiteX10" fmla="*/ 15884 w 106263"/>
                  <a:gd name="connsiteY10" fmla="*/ 104848 h 120615"/>
                  <a:gd name="connsiteX11" fmla="*/ 109 w 106263"/>
                  <a:gd name="connsiteY11" fmla="*/ 61259 h 120615"/>
                  <a:gd name="connsiteX12" fmla="*/ 15289 w 106263"/>
                  <a:gd name="connsiteY12" fmla="*/ 16775 h 120615"/>
                  <a:gd name="connsiteX13" fmla="*/ 56366 w 106263"/>
                  <a:gd name="connsiteY13" fmla="*/ 56 h 120615"/>
                  <a:gd name="connsiteX14" fmla="*/ 92680 w 106263"/>
                  <a:gd name="connsiteY14" fmla="*/ 14984 h 120615"/>
                  <a:gd name="connsiteX15" fmla="*/ 106372 w 106263"/>
                  <a:gd name="connsiteY15" fmla="*/ 55587 h 120615"/>
                  <a:gd name="connsiteX16" fmla="*/ 87322 w 106263"/>
                  <a:gd name="connsiteY16" fmla="*/ 49914 h 120615"/>
                  <a:gd name="connsiteX17" fmla="*/ 78690 w 106263"/>
                  <a:gd name="connsiteY17" fmla="*/ 25134 h 120615"/>
                  <a:gd name="connsiteX18" fmla="*/ 56366 w 106263"/>
                  <a:gd name="connsiteY18" fmla="*/ 15879 h 120615"/>
                  <a:gd name="connsiteX19" fmla="*/ 31065 w 106263"/>
                  <a:gd name="connsiteY19" fmla="*/ 24836 h 120615"/>
                  <a:gd name="connsiteX20" fmla="*/ 20349 w 106263"/>
                  <a:gd name="connsiteY20" fmla="*/ 49914 h 120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263" h="120615">
                    <a:moveTo>
                      <a:pt x="106372" y="55587"/>
                    </a:moveTo>
                    <a:lnTo>
                      <a:pt x="106372" y="64842"/>
                    </a:lnTo>
                    <a:lnTo>
                      <a:pt x="19754" y="64842"/>
                    </a:lnTo>
                    <a:cubicBezTo>
                      <a:pt x="20498" y="77829"/>
                      <a:pt x="24368" y="87681"/>
                      <a:pt x="31363" y="94399"/>
                    </a:cubicBezTo>
                    <a:cubicBezTo>
                      <a:pt x="38283" y="101191"/>
                      <a:pt x="48031" y="104549"/>
                      <a:pt x="60533" y="104549"/>
                    </a:cubicBezTo>
                    <a:cubicBezTo>
                      <a:pt x="67825" y="104549"/>
                      <a:pt x="74895" y="103654"/>
                      <a:pt x="81667" y="101862"/>
                    </a:cubicBezTo>
                    <a:cubicBezTo>
                      <a:pt x="88364" y="100071"/>
                      <a:pt x="95136" y="97533"/>
                      <a:pt x="101907" y="94100"/>
                    </a:cubicBezTo>
                    <a:lnTo>
                      <a:pt x="101907" y="111715"/>
                    </a:lnTo>
                    <a:cubicBezTo>
                      <a:pt x="95136" y="114700"/>
                      <a:pt x="88215" y="116939"/>
                      <a:pt x="81071" y="118283"/>
                    </a:cubicBezTo>
                    <a:cubicBezTo>
                      <a:pt x="73928" y="119850"/>
                      <a:pt x="66784" y="120671"/>
                      <a:pt x="59640" y="120671"/>
                    </a:cubicBezTo>
                    <a:cubicBezTo>
                      <a:pt x="41185" y="120671"/>
                      <a:pt x="26600" y="115447"/>
                      <a:pt x="15884" y="104848"/>
                    </a:cubicBezTo>
                    <a:cubicBezTo>
                      <a:pt x="5318" y="94100"/>
                      <a:pt x="109" y="79620"/>
                      <a:pt x="109" y="61259"/>
                    </a:cubicBezTo>
                    <a:cubicBezTo>
                      <a:pt x="109" y="42600"/>
                      <a:pt x="5169" y="27747"/>
                      <a:pt x="15289" y="16775"/>
                    </a:cubicBezTo>
                    <a:cubicBezTo>
                      <a:pt x="25409" y="5654"/>
                      <a:pt x="39102" y="56"/>
                      <a:pt x="56366" y="56"/>
                    </a:cubicBezTo>
                    <a:cubicBezTo>
                      <a:pt x="71621" y="56"/>
                      <a:pt x="83750" y="5057"/>
                      <a:pt x="92680" y="14984"/>
                    </a:cubicBezTo>
                    <a:cubicBezTo>
                      <a:pt x="101758" y="24985"/>
                      <a:pt x="106372" y="38495"/>
                      <a:pt x="106372" y="55587"/>
                    </a:cubicBezTo>
                    <a:close/>
                    <a:moveTo>
                      <a:pt x="87322" y="49914"/>
                    </a:moveTo>
                    <a:cubicBezTo>
                      <a:pt x="87322" y="39614"/>
                      <a:pt x="84420" y="31329"/>
                      <a:pt x="78690" y="25134"/>
                    </a:cubicBezTo>
                    <a:cubicBezTo>
                      <a:pt x="73109" y="19014"/>
                      <a:pt x="65667" y="15879"/>
                      <a:pt x="56366" y="15879"/>
                    </a:cubicBezTo>
                    <a:cubicBezTo>
                      <a:pt x="45799" y="15879"/>
                      <a:pt x="37390" y="18865"/>
                      <a:pt x="31065" y="24836"/>
                    </a:cubicBezTo>
                    <a:cubicBezTo>
                      <a:pt x="24889" y="30807"/>
                      <a:pt x="21317" y="39166"/>
                      <a:pt x="20349" y="49914"/>
                    </a:cubicBezTo>
                    <a:close/>
                  </a:path>
                </a:pathLst>
              </a:custGeom>
              <a:solidFill>
                <a:srgbClr val="000000"/>
              </a:solidFill>
              <a:ln w="19050" cap="flat">
                <a:noFill/>
                <a:prstDash val="solid"/>
                <a:miter/>
              </a:ln>
            </p:spPr>
            <p:txBody>
              <a:bodyPr rtlCol="0" anchor="ctr"/>
              <a:lstStyle/>
              <a:p>
                <a:endParaRPr lang="de-CH"/>
              </a:p>
            </p:txBody>
          </p:sp>
        </p:grpSp>
        <p:sp>
          <p:nvSpPr>
            <p:cNvPr id="87" name="Freihandform: Form 86">
              <a:extLst>
                <a:ext uri="{FF2B5EF4-FFF2-40B4-BE49-F238E27FC236}">
                  <a16:creationId xmlns:a16="http://schemas.microsoft.com/office/drawing/2014/main" id="{7E2E6B03-8E21-40EC-ABB0-9A11A7F010DE}"/>
                </a:ext>
              </a:extLst>
            </p:cNvPr>
            <p:cNvSpPr/>
            <p:nvPr/>
          </p:nvSpPr>
          <p:spPr>
            <a:xfrm>
              <a:off x="10023348" y="5198292"/>
              <a:ext cx="19050" cy="263248"/>
            </a:xfrm>
            <a:custGeom>
              <a:avLst/>
              <a:gdLst>
                <a:gd name="connsiteX0" fmla="*/ 0 w 19050"/>
                <a:gd name="connsiteY0" fmla="*/ 0 h 263248"/>
                <a:gd name="connsiteX1" fmla="*/ 0 w 19050"/>
                <a:gd name="connsiteY1" fmla="*/ 263248 h 263248"/>
              </a:gdLst>
              <a:ahLst/>
              <a:cxnLst>
                <a:cxn ang="0">
                  <a:pos x="connsiteX0" y="connsiteY0"/>
                </a:cxn>
                <a:cxn ang="0">
                  <a:pos x="connsiteX1" y="connsiteY1"/>
                </a:cxn>
              </a:cxnLst>
              <a:rect l="l" t="t" r="r" b="b"/>
              <a:pathLst>
                <a:path w="19050" h="263248">
                  <a:moveTo>
                    <a:pt x="0" y="0"/>
                  </a:moveTo>
                  <a:lnTo>
                    <a:pt x="0" y="263248"/>
                  </a:lnTo>
                </a:path>
              </a:pathLst>
            </a:custGeom>
            <a:noFill/>
            <a:ln w="19050" cap="flat">
              <a:solidFill>
                <a:srgbClr val="000000"/>
              </a:solidFill>
              <a:prstDash val="solid"/>
              <a:round/>
            </a:ln>
          </p:spPr>
          <p:txBody>
            <a:bodyPr rtlCol="0" anchor="ctr"/>
            <a:lstStyle/>
            <a:p>
              <a:endParaRPr lang="de-CH"/>
            </a:p>
          </p:txBody>
        </p:sp>
        <p:sp>
          <p:nvSpPr>
            <p:cNvPr id="88" name="Freihandform: Form 87">
              <a:extLst>
                <a:ext uri="{FF2B5EF4-FFF2-40B4-BE49-F238E27FC236}">
                  <a16:creationId xmlns:a16="http://schemas.microsoft.com/office/drawing/2014/main" id="{F5B8036F-A23F-41EF-9309-2659CCED8380}"/>
                </a:ext>
              </a:extLst>
            </p:cNvPr>
            <p:cNvSpPr/>
            <p:nvPr/>
          </p:nvSpPr>
          <p:spPr>
            <a:xfrm>
              <a:off x="9947148" y="5423325"/>
              <a:ext cx="152400" cy="152859"/>
            </a:xfrm>
            <a:custGeom>
              <a:avLst/>
              <a:gdLst>
                <a:gd name="connsiteX0" fmla="*/ 76200 w 152400"/>
                <a:gd name="connsiteY0" fmla="*/ 152859 h 152859"/>
                <a:gd name="connsiteX1" fmla="*/ 0 w 152400"/>
                <a:gd name="connsiteY1" fmla="*/ 0 h 152859"/>
                <a:gd name="connsiteX2" fmla="*/ 76200 w 152400"/>
                <a:gd name="connsiteY2" fmla="*/ 38215 h 152859"/>
                <a:gd name="connsiteX3" fmla="*/ 152400 w 152400"/>
                <a:gd name="connsiteY3" fmla="*/ 0 h 152859"/>
              </a:gdLst>
              <a:ahLst/>
              <a:cxnLst>
                <a:cxn ang="0">
                  <a:pos x="connsiteX0" y="connsiteY0"/>
                </a:cxn>
                <a:cxn ang="0">
                  <a:pos x="connsiteX1" y="connsiteY1"/>
                </a:cxn>
                <a:cxn ang="0">
                  <a:pos x="connsiteX2" y="connsiteY2"/>
                </a:cxn>
                <a:cxn ang="0">
                  <a:pos x="connsiteX3" y="connsiteY3"/>
                </a:cxn>
              </a:cxnLst>
              <a:rect l="l" t="t" r="r" b="b"/>
              <a:pathLst>
                <a:path w="152400" h="152859">
                  <a:moveTo>
                    <a:pt x="76200" y="152859"/>
                  </a:moveTo>
                  <a:lnTo>
                    <a:pt x="0" y="0"/>
                  </a:lnTo>
                  <a:lnTo>
                    <a:pt x="76200" y="38215"/>
                  </a:lnTo>
                  <a:lnTo>
                    <a:pt x="152400" y="0"/>
                  </a:lnTo>
                  <a:close/>
                </a:path>
              </a:pathLst>
            </a:custGeom>
            <a:solidFill>
              <a:srgbClr val="000000"/>
            </a:solidFill>
            <a:ln w="19050" cap="flat">
              <a:solidFill>
                <a:srgbClr val="000000"/>
              </a:solidFill>
              <a:prstDash val="solid"/>
              <a:miter/>
            </a:ln>
          </p:spPr>
          <p:txBody>
            <a:bodyPr rtlCol="0" anchor="ctr"/>
            <a:lstStyle/>
            <a:p>
              <a:endParaRPr lang="de-CH"/>
            </a:p>
          </p:txBody>
        </p:sp>
      </p:grpSp>
    </p:spTree>
    <p:extLst>
      <p:ext uri="{BB962C8B-B14F-4D97-AF65-F5344CB8AC3E}">
        <p14:creationId xmlns:p14="http://schemas.microsoft.com/office/powerpoint/2010/main" val="1942030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9DE6BE-1250-4E28-B37B-485CE741AC2D}"/>
              </a:ext>
            </a:extLst>
          </p:cNvPr>
          <p:cNvSpPr>
            <a:spLocks noGrp="1"/>
          </p:cNvSpPr>
          <p:nvPr>
            <p:ph type="title"/>
          </p:nvPr>
        </p:nvSpPr>
        <p:spPr/>
        <p:txBody>
          <a:bodyPr/>
          <a:lstStyle/>
          <a:p>
            <a:r>
              <a:rPr lang="de-CH" dirty="0"/>
              <a:t>Flussdiagramm</a:t>
            </a:r>
          </a:p>
        </p:txBody>
      </p:sp>
      <p:sp>
        <p:nvSpPr>
          <p:cNvPr id="3" name="Inhaltsplatzhalter 2">
            <a:extLst>
              <a:ext uri="{FF2B5EF4-FFF2-40B4-BE49-F238E27FC236}">
                <a16:creationId xmlns:a16="http://schemas.microsoft.com/office/drawing/2014/main" id="{32EC1AE5-A442-4174-A859-7B66E5C23A0C}"/>
              </a:ext>
            </a:extLst>
          </p:cNvPr>
          <p:cNvSpPr>
            <a:spLocks noGrp="1"/>
          </p:cNvSpPr>
          <p:nvPr>
            <p:ph idx="1"/>
          </p:nvPr>
        </p:nvSpPr>
        <p:spPr/>
        <p:txBody>
          <a:bodyPr/>
          <a:lstStyle/>
          <a:p>
            <a:r>
              <a:rPr lang="de-CH" dirty="0"/>
              <a:t>Jede Linie ist gerichtet (Pfeil)</a:t>
            </a:r>
          </a:p>
          <a:p>
            <a:r>
              <a:rPr lang="de-CH" dirty="0"/>
              <a:t>Keine offenen Enden</a:t>
            </a:r>
          </a:p>
          <a:p>
            <a:r>
              <a:rPr lang="de-CH" dirty="0"/>
              <a:t>Es führt immer nur ein Weg von einem Element weg</a:t>
            </a:r>
            <a:br>
              <a:rPr lang="de-CH" dirty="0"/>
            </a:br>
            <a:r>
              <a:rPr lang="de-CH" dirty="0"/>
              <a:t>Ausnahme: Verzweigung (2 Wege: ja/nein)</a:t>
            </a:r>
          </a:p>
          <a:p>
            <a:r>
              <a:rPr lang="de-CH" dirty="0"/>
              <a:t>Verzweigungen beinhalten eine Bedingung</a:t>
            </a:r>
            <a:br>
              <a:rPr lang="de-CH" dirty="0"/>
            </a:br>
            <a:r>
              <a:rPr lang="de-CH" dirty="0"/>
              <a:t>(Frage, die mit ja/nein beantwortet werden kann)</a:t>
            </a:r>
          </a:p>
        </p:txBody>
      </p:sp>
    </p:spTree>
    <p:extLst>
      <p:ext uri="{BB962C8B-B14F-4D97-AF65-F5344CB8AC3E}">
        <p14:creationId xmlns:p14="http://schemas.microsoft.com/office/powerpoint/2010/main" val="4141219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4EDF0B-14ED-4163-A29F-AFD688BA4E08}"/>
              </a:ext>
            </a:extLst>
          </p:cNvPr>
          <p:cNvSpPr>
            <a:spLocks noGrp="1"/>
          </p:cNvSpPr>
          <p:nvPr>
            <p:ph type="title"/>
          </p:nvPr>
        </p:nvSpPr>
        <p:spPr/>
        <p:txBody>
          <a:bodyPr/>
          <a:lstStyle/>
          <a:p>
            <a:r>
              <a:rPr lang="de-CH" dirty="0"/>
              <a:t>Definition</a:t>
            </a:r>
          </a:p>
        </p:txBody>
      </p:sp>
      <p:sp>
        <p:nvSpPr>
          <p:cNvPr id="3" name="Inhaltsplatzhalter 2">
            <a:extLst>
              <a:ext uri="{FF2B5EF4-FFF2-40B4-BE49-F238E27FC236}">
                <a16:creationId xmlns:a16="http://schemas.microsoft.com/office/drawing/2014/main" id="{CD252061-A2AD-4A1D-96DE-8FE824D489F3}"/>
              </a:ext>
            </a:extLst>
          </p:cNvPr>
          <p:cNvSpPr>
            <a:spLocks noGrp="1"/>
          </p:cNvSpPr>
          <p:nvPr>
            <p:ph idx="1"/>
          </p:nvPr>
        </p:nvSpPr>
        <p:spPr/>
        <p:txBody>
          <a:bodyPr>
            <a:normAutofit lnSpcReduction="10000"/>
          </a:bodyPr>
          <a:lstStyle/>
          <a:p>
            <a:pPr marL="0" indent="0" algn="ctr">
              <a:buNone/>
            </a:pPr>
            <a:r>
              <a:rPr lang="de-CH" dirty="0"/>
              <a:t> «Ein Algorithmus beschreibt die Methode,</a:t>
            </a:r>
            <a:br>
              <a:rPr lang="de-CH" dirty="0"/>
            </a:br>
            <a:r>
              <a:rPr lang="de-CH" dirty="0"/>
              <a:t>mit der eine Aufgabe gelöst wird.»</a:t>
            </a:r>
          </a:p>
          <a:p>
            <a:pPr marL="0" indent="0" algn="ctr">
              <a:buNone/>
            </a:pPr>
            <a:endParaRPr lang="de-CH" dirty="0"/>
          </a:p>
          <a:p>
            <a:pPr marL="0" indent="0" algn="ctr">
              <a:buNone/>
            </a:pPr>
            <a:r>
              <a:rPr lang="de-CH" dirty="0"/>
              <a:t>«Ein </a:t>
            </a:r>
            <a:r>
              <a:rPr lang="de-CH" b="1" dirty="0"/>
              <a:t>Algorithmus</a:t>
            </a:r>
            <a:r>
              <a:rPr lang="de-CH" dirty="0"/>
              <a:t> besteht aus einer </a:t>
            </a:r>
            <a:r>
              <a:rPr lang="de-CH" b="1" dirty="0"/>
              <a:t>Folge von Schritten</a:t>
            </a:r>
            <a:r>
              <a:rPr lang="de-CH" dirty="0"/>
              <a:t>,</a:t>
            </a:r>
            <a:br>
              <a:rPr lang="de-CH" dirty="0"/>
            </a:br>
            <a:r>
              <a:rPr lang="de-CH" dirty="0"/>
              <a:t>deren korrekte Abarbeitung die gestellte Aufgabe löst.</a:t>
            </a:r>
            <a:br>
              <a:rPr lang="de-CH" dirty="0"/>
            </a:br>
            <a:r>
              <a:rPr lang="de-CH" dirty="0"/>
              <a:t>Die </a:t>
            </a:r>
            <a:r>
              <a:rPr lang="de-CH" b="1" dirty="0"/>
              <a:t>Abarbeitung</a:t>
            </a:r>
            <a:r>
              <a:rPr lang="de-CH" dirty="0"/>
              <a:t> oder den Vorgang selbst</a:t>
            </a:r>
            <a:br>
              <a:rPr lang="de-CH" dirty="0"/>
            </a:br>
            <a:r>
              <a:rPr lang="de-CH" dirty="0"/>
              <a:t>bezeichnet man als </a:t>
            </a:r>
            <a:r>
              <a:rPr lang="de-CH" b="1" dirty="0" err="1"/>
              <a:t>Prozeß</a:t>
            </a:r>
            <a:r>
              <a:rPr lang="de-CH" dirty="0"/>
              <a:t>.»</a:t>
            </a:r>
          </a:p>
          <a:p>
            <a:pPr marL="0" indent="0" algn="ctr">
              <a:buNone/>
            </a:pPr>
            <a:endParaRPr lang="de-CH" dirty="0"/>
          </a:p>
          <a:p>
            <a:pPr marL="0" indent="0" algn="r">
              <a:buNone/>
            </a:pPr>
            <a:r>
              <a:rPr lang="de-CH" dirty="0"/>
              <a:t>    </a:t>
            </a:r>
            <a:r>
              <a:rPr lang="de-CH" sz="1800" dirty="0" err="1"/>
              <a:t>Les</a:t>
            </a:r>
            <a:r>
              <a:rPr lang="de-CH" sz="1800" dirty="0"/>
              <a:t> Goldschlager/Andrew Lister: Informatik, 1984</a:t>
            </a:r>
          </a:p>
        </p:txBody>
      </p:sp>
    </p:spTree>
    <p:extLst>
      <p:ext uri="{BB962C8B-B14F-4D97-AF65-F5344CB8AC3E}">
        <p14:creationId xmlns:p14="http://schemas.microsoft.com/office/powerpoint/2010/main" val="7762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542B67-CF2E-4B95-A1BF-D14FD1570331}"/>
              </a:ext>
            </a:extLst>
          </p:cNvPr>
          <p:cNvSpPr>
            <a:spLocks noGrp="1"/>
          </p:cNvSpPr>
          <p:nvPr>
            <p:ph type="title"/>
          </p:nvPr>
        </p:nvSpPr>
        <p:spPr/>
        <p:txBody>
          <a:bodyPr/>
          <a:lstStyle/>
          <a:p>
            <a:r>
              <a:rPr lang="de-CH" dirty="0"/>
              <a:t>Beispiel 1</a:t>
            </a:r>
          </a:p>
        </p:txBody>
      </p:sp>
      <p:sp>
        <p:nvSpPr>
          <p:cNvPr id="11" name="Inhaltsplatzhalter 10">
            <a:extLst>
              <a:ext uri="{FF2B5EF4-FFF2-40B4-BE49-F238E27FC236}">
                <a16:creationId xmlns:a16="http://schemas.microsoft.com/office/drawing/2014/main" id="{2F39F255-B902-4B70-9B83-AF1A5C425251}"/>
              </a:ext>
            </a:extLst>
          </p:cNvPr>
          <p:cNvSpPr>
            <a:spLocks noGrp="1"/>
          </p:cNvSpPr>
          <p:nvPr>
            <p:ph sz="quarter" idx="10"/>
          </p:nvPr>
        </p:nvSpPr>
        <p:spPr/>
        <p:txBody>
          <a:bodyPr>
            <a:normAutofit/>
          </a:bodyPr>
          <a:lstStyle/>
          <a:p>
            <a:pPr>
              <a:tabLst>
                <a:tab pos="361950" algn="l"/>
              </a:tabLst>
            </a:pPr>
            <a:r>
              <a:rPr lang="de-CH" b="1" dirty="0"/>
              <a:t>Prozess</a:t>
            </a:r>
          </a:p>
          <a:p>
            <a:pPr marL="0" indent="0">
              <a:buNone/>
              <a:tabLst>
                <a:tab pos="361950" algn="l"/>
              </a:tabLst>
            </a:pPr>
            <a:r>
              <a:rPr lang="de-CH" dirty="0"/>
              <a:t>	Heuschrecke falten</a:t>
            </a:r>
            <a:br>
              <a:rPr lang="de-CH" dirty="0"/>
            </a:br>
            <a:endParaRPr lang="de-CH" dirty="0"/>
          </a:p>
          <a:p>
            <a:pPr>
              <a:tabLst>
                <a:tab pos="361950" algn="l"/>
              </a:tabLst>
            </a:pPr>
            <a:r>
              <a:rPr lang="de-CH" b="1" dirty="0"/>
              <a:t>Algorithmus</a:t>
            </a:r>
          </a:p>
          <a:p>
            <a:pPr marL="0" indent="0">
              <a:buNone/>
              <a:tabLst>
                <a:tab pos="361950" algn="l"/>
              </a:tabLst>
            </a:pPr>
            <a:r>
              <a:rPr lang="de-CH" dirty="0"/>
              <a:t>	Faltanleitung</a:t>
            </a:r>
            <a:br>
              <a:rPr lang="de-CH" dirty="0"/>
            </a:br>
            <a:endParaRPr lang="de-CH" dirty="0"/>
          </a:p>
          <a:p>
            <a:pPr>
              <a:tabLst>
                <a:tab pos="361950" algn="l"/>
              </a:tabLst>
            </a:pPr>
            <a:r>
              <a:rPr lang="de-CH" b="1" dirty="0"/>
              <a:t>Typischer Schritt</a:t>
            </a:r>
          </a:p>
          <a:p>
            <a:pPr marL="0" indent="0">
              <a:buNone/>
              <a:tabLst>
                <a:tab pos="361950" algn="l"/>
              </a:tabLst>
            </a:pPr>
            <a:r>
              <a:rPr lang="de-CH" dirty="0"/>
              <a:t>	Entlang einer Linie falten</a:t>
            </a:r>
          </a:p>
        </p:txBody>
      </p:sp>
      <p:pic>
        <p:nvPicPr>
          <p:cNvPr id="16" name="Inhaltsplatzhalter 15">
            <a:extLst>
              <a:ext uri="{FF2B5EF4-FFF2-40B4-BE49-F238E27FC236}">
                <a16:creationId xmlns:a16="http://schemas.microsoft.com/office/drawing/2014/main" id="{23E62CFE-38DD-4F21-B6B7-0430CCC4F58B}"/>
              </a:ext>
            </a:extLst>
          </p:cNvPr>
          <p:cNvPicPr>
            <a:picLocks noGrp="1" noChangeAspect="1"/>
          </p:cNvPicPr>
          <p:nvPr>
            <p:ph idx="1"/>
          </p:nvPr>
        </p:nvPicPr>
        <p:blipFill rotWithShape="1">
          <a:blip r:embed="rId3">
            <a:extLst>
              <a:ext uri="{96DAC541-7B7A-43D3-8B79-37D633B846F1}">
                <asvg:svgBlip xmlns:asvg="http://schemas.microsoft.com/office/drawing/2016/SVG/main" r:embed="rId4"/>
              </a:ext>
            </a:extLst>
          </a:blip>
          <a:srcRect t="21853"/>
          <a:stretch/>
        </p:blipFill>
        <p:spPr>
          <a:xfrm>
            <a:off x="1014884" y="1770278"/>
            <a:ext cx="3968667" cy="4403510"/>
          </a:xfrm>
        </p:spPr>
      </p:pic>
    </p:spTree>
    <p:extLst>
      <p:ext uri="{BB962C8B-B14F-4D97-AF65-F5344CB8AC3E}">
        <p14:creationId xmlns:p14="http://schemas.microsoft.com/office/powerpoint/2010/main" val="47359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542B67-CF2E-4B95-A1BF-D14FD1570331}"/>
              </a:ext>
            </a:extLst>
          </p:cNvPr>
          <p:cNvSpPr>
            <a:spLocks noGrp="1"/>
          </p:cNvSpPr>
          <p:nvPr>
            <p:ph type="title"/>
          </p:nvPr>
        </p:nvSpPr>
        <p:spPr/>
        <p:txBody>
          <a:bodyPr/>
          <a:lstStyle/>
          <a:p>
            <a:r>
              <a:rPr lang="de-CH" dirty="0"/>
              <a:t>Beispiel 2</a:t>
            </a:r>
          </a:p>
        </p:txBody>
      </p:sp>
      <p:sp>
        <p:nvSpPr>
          <p:cNvPr id="11" name="Inhaltsplatzhalter 10">
            <a:extLst>
              <a:ext uri="{FF2B5EF4-FFF2-40B4-BE49-F238E27FC236}">
                <a16:creationId xmlns:a16="http://schemas.microsoft.com/office/drawing/2014/main" id="{2F39F255-B902-4B70-9B83-AF1A5C425251}"/>
              </a:ext>
            </a:extLst>
          </p:cNvPr>
          <p:cNvSpPr>
            <a:spLocks noGrp="1"/>
          </p:cNvSpPr>
          <p:nvPr>
            <p:ph sz="quarter" idx="10"/>
          </p:nvPr>
        </p:nvSpPr>
        <p:spPr/>
        <p:txBody>
          <a:bodyPr>
            <a:normAutofit/>
          </a:bodyPr>
          <a:lstStyle/>
          <a:p>
            <a:pPr>
              <a:tabLst>
                <a:tab pos="361950" algn="l"/>
              </a:tabLst>
            </a:pPr>
            <a:r>
              <a:rPr lang="de-CH" b="1" dirty="0"/>
              <a:t>Prozess</a:t>
            </a:r>
          </a:p>
          <a:p>
            <a:pPr marL="0" indent="0">
              <a:buNone/>
              <a:tabLst>
                <a:tab pos="361950" algn="l"/>
              </a:tabLst>
            </a:pPr>
            <a:r>
              <a:rPr lang="de-CH" dirty="0"/>
              <a:t>	Muffins backen</a:t>
            </a:r>
            <a:br>
              <a:rPr lang="de-CH" dirty="0"/>
            </a:br>
            <a:endParaRPr lang="de-CH" dirty="0"/>
          </a:p>
          <a:p>
            <a:pPr>
              <a:tabLst>
                <a:tab pos="361950" algn="l"/>
              </a:tabLst>
            </a:pPr>
            <a:r>
              <a:rPr lang="de-CH" b="1" dirty="0"/>
              <a:t>Algorithmus</a:t>
            </a:r>
          </a:p>
          <a:p>
            <a:pPr marL="0" indent="0">
              <a:buNone/>
              <a:tabLst>
                <a:tab pos="361950" algn="l"/>
              </a:tabLst>
            </a:pPr>
            <a:r>
              <a:rPr lang="de-CH" dirty="0"/>
              <a:t>	Rezept</a:t>
            </a:r>
            <a:br>
              <a:rPr lang="de-CH" dirty="0"/>
            </a:br>
            <a:endParaRPr lang="de-CH" dirty="0"/>
          </a:p>
          <a:p>
            <a:pPr>
              <a:tabLst>
                <a:tab pos="361950" algn="l"/>
              </a:tabLst>
            </a:pPr>
            <a:r>
              <a:rPr lang="de-CH" b="1" dirty="0"/>
              <a:t>Typischer Schritt</a:t>
            </a:r>
          </a:p>
          <a:p>
            <a:pPr marL="0" indent="0">
              <a:buNone/>
              <a:tabLst>
                <a:tab pos="361950" algn="l"/>
              </a:tabLst>
            </a:pPr>
            <a:r>
              <a:rPr lang="de-CH" dirty="0"/>
              <a:t>	Eier schaumig schlagen</a:t>
            </a:r>
          </a:p>
        </p:txBody>
      </p:sp>
      <p:pic>
        <p:nvPicPr>
          <p:cNvPr id="16" name="Inhaltsplatzhalter 15">
            <a:extLst>
              <a:ext uri="{FF2B5EF4-FFF2-40B4-BE49-F238E27FC236}">
                <a16:creationId xmlns:a16="http://schemas.microsoft.com/office/drawing/2014/main" id="{23E62CFE-38DD-4F21-B6B7-0430CCC4F58B}"/>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rcRect/>
          <a:stretch/>
        </p:blipFill>
        <p:spPr>
          <a:xfrm>
            <a:off x="625708" y="2234900"/>
            <a:ext cx="4235924" cy="3812331"/>
          </a:xfrm>
        </p:spPr>
      </p:pic>
    </p:spTree>
    <p:extLst>
      <p:ext uri="{BB962C8B-B14F-4D97-AF65-F5344CB8AC3E}">
        <p14:creationId xmlns:p14="http://schemas.microsoft.com/office/powerpoint/2010/main" val="348643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542B67-CF2E-4B95-A1BF-D14FD1570331}"/>
              </a:ext>
            </a:extLst>
          </p:cNvPr>
          <p:cNvSpPr>
            <a:spLocks noGrp="1"/>
          </p:cNvSpPr>
          <p:nvPr>
            <p:ph type="title"/>
          </p:nvPr>
        </p:nvSpPr>
        <p:spPr/>
        <p:txBody>
          <a:bodyPr/>
          <a:lstStyle/>
          <a:p>
            <a:r>
              <a:rPr lang="de-CH" dirty="0"/>
              <a:t>Beispiel 3</a:t>
            </a:r>
          </a:p>
        </p:txBody>
      </p:sp>
      <p:sp>
        <p:nvSpPr>
          <p:cNvPr id="11" name="Inhaltsplatzhalter 10">
            <a:extLst>
              <a:ext uri="{FF2B5EF4-FFF2-40B4-BE49-F238E27FC236}">
                <a16:creationId xmlns:a16="http://schemas.microsoft.com/office/drawing/2014/main" id="{2F39F255-B902-4B70-9B83-AF1A5C425251}"/>
              </a:ext>
            </a:extLst>
          </p:cNvPr>
          <p:cNvSpPr>
            <a:spLocks noGrp="1"/>
          </p:cNvSpPr>
          <p:nvPr>
            <p:ph sz="quarter" idx="10"/>
          </p:nvPr>
        </p:nvSpPr>
        <p:spPr/>
        <p:txBody>
          <a:bodyPr>
            <a:normAutofit/>
          </a:bodyPr>
          <a:lstStyle/>
          <a:p>
            <a:pPr>
              <a:tabLst>
                <a:tab pos="361950" algn="l"/>
              </a:tabLst>
            </a:pPr>
            <a:r>
              <a:rPr lang="de-CH" b="1" dirty="0"/>
              <a:t>Prozess</a:t>
            </a:r>
          </a:p>
          <a:p>
            <a:pPr marL="0" indent="0">
              <a:buNone/>
              <a:tabLst>
                <a:tab pos="361950" algn="l"/>
              </a:tabLst>
            </a:pPr>
            <a:r>
              <a:rPr lang="de-CH" dirty="0"/>
              <a:t>	Musikstück spielen</a:t>
            </a:r>
            <a:br>
              <a:rPr lang="de-CH" dirty="0"/>
            </a:br>
            <a:endParaRPr lang="de-CH" dirty="0"/>
          </a:p>
          <a:p>
            <a:pPr>
              <a:tabLst>
                <a:tab pos="361950" algn="l"/>
              </a:tabLst>
            </a:pPr>
            <a:r>
              <a:rPr lang="de-CH" b="1" dirty="0"/>
              <a:t>Algorithmus</a:t>
            </a:r>
          </a:p>
          <a:p>
            <a:pPr marL="0" indent="0">
              <a:buNone/>
              <a:tabLst>
                <a:tab pos="361950" algn="l"/>
              </a:tabLst>
            </a:pPr>
            <a:r>
              <a:rPr lang="de-CH" dirty="0"/>
              <a:t>	Notenblatt</a:t>
            </a:r>
            <a:br>
              <a:rPr lang="de-CH" dirty="0"/>
            </a:br>
            <a:endParaRPr lang="de-CH" dirty="0"/>
          </a:p>
          <a:p>
            <a:pPr>
              <a:tabLst>
                <a:tab pos="361950" algn="l"/>
              </a:tabLst>
            </a:pPr>
            <a:r>
              <a:rPr lang="de-CH" b="1" dirty="0"/>
              <a:t>Typischer Schritt</a:t>
            </a:r>
          </a:p>
          <a:p>
            <a:pPr marL="0" indent="0">
              <a:buNone/>
              <a:tabLst>
                <a:tab pos="361950" algn="l"/>
              </a:tabLst>
            </a:pPr>
            <a:r>
              <a:rPr lang="de-CH" dirty="0"/>
              <a:t>	Ein c’ spielen</a:t>
            </a:r>
          </a:p>
        </p:txBody>
      </p:sp>
      <p:pic>
        <p:nvPicPr>
          <p:cNvPr id="6" name="Inhaltsplatzhalter 5">
            <a:extLst>
              <a:ext uri="{FF2B5EF4-FFF2-40B4-BE49-F238E27FC236}">
                <a16:creationId xmlns:a16="http://schemas.microsoft.com/office/drawing/2014/main" id="{3A1C22AE-59BD-436C-A3BF-6B7C4F154F57}"/>
              </a:ext>
            </a:extLst>
          </p:cNvPr>
          <p:cNvPicPr>
            <a:picLocks noGrp="1" noChangeAspect="1"/>
          </p:cNvPicPr>
          <p:nvPr>
            <p:ph idx="1"/>
          </p:nvPr>
        </p:nvPicPr>
        <p:blipFill rotWithShape="1">
          <a:blip r:embed="rId3">
            <a:extLst>
              <a:ext uri="{96DAC541-7B7A-43D3-8B79-37D633B846F1}">
                <asvg:svgBlip xmlns:asvg="http://schemas.microsoft.com/office/drawing/2016/SVG/main" r:embed="rId4"/>
              </a:ext>
            </a:extLst>
          </a:blip>
          <a:srcRect b="39333"/>
          <a:stretch/>
        </p:blipFill>
        <p:spPr>
          <a:xfrm>
            <a:off x="838200" y="1825625"/>
            <a:ext cx="5123688" cy="4022614"/>
          </a:xfrm>
        </p:spPr>
      </p:pic>
    </p:spTree>
    <p:extLst>
      <p:ext uri="{BB962C8B-B14F-4D97-AF65-F5344CB8AC3E}">
        <p14:creationId xmlns:p14="http://schemas.microsoft.com/office/powerpoint/2010/main" val="10214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5A7AFD-463B-431B-9B35-B393B6F19C04}"/>
              </a:ext>
            </a:extLst>
          </p:cNvPr>
          <p:cNvSpPr>
            <a:spLocks noGrp="1"/>
          </p:cNvSpPr>
          <p:nvPr>
            <p:ph type="title"/>
          </p:nvPr>
        </p:nvSpPr>
        <p:spPr/>
        <p:txBody>
          <a:bodyPr/>
          <a:lstStyle/>
          <a:p>
            <a:r>
              <a:rPr lang="de-CH" dirty="0"/>
              <a:t>Strukturierung</a:t>
            </a:r>
          </a:p>
        </p:txBody>
      </p:sp>
      <p:sp>
        <p:nvSpPr>
          <p:cNvPr id="3" name="Inhaltsplatzhalter 2">
            <a:extLst>
              <a:ext uri="{FF2B5EF4-FFF2-40B4-BE49-F238E27FC236}">
                <a16:creationId xmlns:a16="http://schemas.microsoft.com/office/drawing/2014/main" id="{96AB9C3F-6C8B-4CA3-9F45-386FCAC0F5A6}"/>
              </a:ext>
            </a:extLst>
          </p:cNvPr>
          <p:cNvSpPr>
            <a:spLocks noGrp="1"/>
          </p:cNvSpPr>
          <p:nvPr>
            <p:ph idx="1"/>
          </p:nvPr>
        </p:nvSpPr>
        <p:spPr/>
        <p:txBody>
          <a:bodyPr>
            <a:normAutofit/>
          </a:bodyPr>
          <a:lstStyle/>
          <a:p>
            <a:r>
              <a:rPr lang="de-DE" b="1" dirty="0"/>
              <a:t>Sequenz</a:t>
            </a:r>
            <a:br>
              <a:rPr lang="de-DE" dirty="0"/>
            </a:br>
            <a:r>
              <a:rPr lang="de-DE" dirty="0"/>
              <a:t>Es wird ein Schritt nach dem anderen abgearbeitet.</a:t>
            </a:r>
            <a:br>
              <a:rPr lang="de-DE" dirty="0"/>
            </a:br>
            <a:endParaRPr lang="de-DE" dirty="0"/>
          </a:p>
          <a:p>
            <a:r>
              <a:rPr lang="de-DE" b="1" dirty="0"/>
              <a:t>Wiederholung</a:t>
            </a:r>
            <a:br>
              <a:rPr lang="de-DE" dirty="0"/>
            </a:br>
            <a:r>
              <a:rPr lang="de-DE" dirty="0"/>
              <a:t>Schritte werden mehrmals hintereinander ausgeführt.</a:t>
            </a:r>
            <a:br>
              <a:rPr lang="de-DE" dirty="0"/>
            </a:br>
            <a:endParaRPr lang="de-DE" dirty="0"/>
          </a:p>
          <a:p>
            <a:r>
              <a:rPr lang="de-DE" b="1" dirty="0"/>
              <a:t>Bedingte Ausführung</a:t>
            </a:r>
            <a:br>
              <a:rPr lang="de-DE" dirty="0"/>
            </a:br>
            <a:r>
              <a:rPr lang="de-DE" dirty="0"/>
              <a:t>Einer oder mehrere Schritte werden nur ausgeführt, wenn eine bestimmte Bedingung erfüllt ist.</a:t>
            </a:r>
          </a:p>
        </p:txBody>
      </p:sp>
      <p:sp>
        <p:nvSpPr>
          <p:cNvPr id="5" name="Rechteck: abgerundete Ecken 4">
            <a:extLst>
              <a:ext uri="{FF2B5EF4-FFF2-40B4-BE49-F238E27FC236}">
                <a16:creationId xmlns:a16="http://schemas.microsoft.com/office/drawing/2014/main" id="{E0EDB2D4-DE50-41EA-B02D-A1C9CB8EED93}"/>
              </a:ext>
            </a:extLst>
          </p:cNvPr>
          <p:cNvSpPr/>
          <p:nvPr/>
        </p:nvSpPr>
        <p:spPr>
          <a:xfrm>
            <a:off x="10606640" y="1755680"/>
            <a:ext cx="1085088" cy="146304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de-CH" sz="2800" dirty="0"/>
              <a:t>1.</a:t>
            </a:r>
          </a:p>
          <a:p>
            <a:r>
              <a:rPr lang="de-CH" sz="2800" dirty="0"/>
              <a:t>2.</a:t>
            </a:r>
          </a:p>
          <a:p>
            <a:r>
              <a:rPr lang="de-CH" sz="2800" dirty="0"/>
              <a:t>3.</a:t>
            </a:r>
          </a:p>
        </p:txBody>
      </p:sp>
      <p:sp>
        <p:nvSpPr>
          <p:cNvPr id="6" name="Rechteck: abgerundete Ecken 5">
            <a:extLst>
              <a:ext uri="{FF2B5EF4-FFF2-40B4-BE49-F238E27FC236}">
                <a16:creationId xmlns:a16="http://schemas.microsoft.com/office/drawing/2014/main" id="{8B332DAA-C84E-4E1F-B5C3-F7A91EB098AC}"/>
              </a:ext>
            </a:extLst>
          </p:cNvPr>
          <p:cNvSpPr/>
          <p:nvPr/>
        </p:nvSpPr>
        <p:spPr>
          <a:xfrm>
            <a:off x="6254096" y="4260311"/>
            <a:ext cx="5437632" cy="74676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de-CH" sz="2800" dirty="0"/>
              <a:t>Rühren, bis die Masse schaumig ist.</a:t>
            </a:r>
          </a:p>
        </p:txBody>
      </p:sp>
      <p:sp>
        <p:nvSpPr>
          <p:cNvPr id="7" name="Rechteck: abgerundete Ecken 6">
            <a:extLst>
              <a:ext uri="{FF2B5EF4-FFF2-40B4-BE49-F238E27FC236}">
                <a16:creationId xmlns:a16="http://schemas.microsoft.com/office/drawing/2014/main" id="{C985305C-7C5C-4440-A0FB-A24B48115F26}"/>
              </a:ext>
            </a:extLst>
          </p:cNvPr>
          <p:cNvSpPr/>
          <p:nvPr/>
        </p:nvSpPr>
        <p:spPr>
          <a:xfrm>
            <a:off x="8095088" y="6022241"/>
            <a:ext cx="3596640" cy="74676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de-CH" sz="2800" dirty="0"/>
              <a:t>1. Ausgang, 2. Ausgang</a:t>
            </a:r>
          </a:p>
        </p:txBody>
      </p:sp>
    </p:spTree>
    <p:extLst>
      <p:ext uri="{BB962C8B-B14F-4D97-AF65-F5344CB8AC3E}">
        <p14:creationId xmlns:p14="http://schemas.microsoft.com/office/powerpoint/2010/main" val="197701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F1A59F-F122-4E48-B0E4-B09FC89D8753}"/>
              </a:ext>
            </a:extLst>
          </p:cNvPr>
          <p:cNvSpPr>
            <a:spLocks noGrp="1"/>
          </p:cNvSpPr>
          <p:nvPr>
            <p:ph type="title"/>
          </p:nvPr>
        </p:nvSpPr>
        <p:spPr/>
        <p:txBody>
          <a:bodyPr/>
          <a:lstStyle/>
          <a:p>
            <a:r>
              <a:rPr lang="de-CH" dirty="0"/>
              <a:t>Strukturierung II</a:t>
            </a:r>
          </a:p>
        </p:txBody>
      </p:sp>
      <p:sp>
        <p:nvSpPr>
          <p:cNvPr id="3" name="Inhaltsplatzhalter 2">
            <a:extLst>
              <a:ext uri="{FF2B5EF4-FFF2-40B4-BE49-F238E27FC236}">
                <a16:creationId xmlns:a16="http://schemas.microsoft.com/office/drawing/2014/main" id="{E274A12C-C12C-46C1-90F1-7A2B3FAE359E}"/>
              </a:ext>
            </a:extLst>
          </p:cNvPr>
          <p:cNvSpPr>
            <a:spLocks noGrp="1"/>
          </p:cNvSpPr>
          <p:nvPr>
            <p:ph idx="1"/>
          </p:nvPr>
        </p:nvSpPr>
        <p:spPr/>
        <p:txBody>
          <a:bodyPr>
            <a:normAutofit/>
          </a:bodyPr>
          <a:lstStyle/>
          <a:p>
            <a:r>
              <a:rPr lang="de-DE" b="1" dirty="0"/>
              <a:t>Unterprogramm</a:t>
            </a:r>
            <a:br>
              <a:rPr lang="de-DE" b="1" dirty="0"/>
            </a:br>
            <a:r>
              <a:rPr lang="de-DE" dirty="0"/>
              <a:t>Mehrere Schritte können zusammengefasst und mit einem Namen versehen werden. Anstatt immer wieder alle Schritte aufzuführen, wie der nur der Name angegeben.</a:t>
            </a:r>
            <a:br>
              <a:rPr lang="de-DE" dirty="0"/>
            </a:br>
            <a:endParaRPr lang="de-DE" dirty="0"/>
          </a:p>
          <a:p>
            <a:r>
              <a:rPr lang="de-DE" b="1" dirty="0"/>
              <a:t>Parameter</a:t>
            </a:r>
            <a:br>
              <a:rPr lang="de-DE" dirty="0"/>
            </a:br>
            <a:r>
              <a:rPr lang="de-DE" dirty="0"/>
              <a:t>Das Ergebnis eines Algorithmus kann variiert werden durch Werte, welche bei jeder Ausführung neu festgelegt werden.</a:t>
            </a:r>
            <a:endParaRPr lang="de-CH" dirty="0"/>
          </a:p>
          <a:p>
            <a:endParaRPr lang="de-CH" dirty="0"/>
          </a:p>
        </p:txBody>
      </p:sp>
      <p:sp>
        <p:nvSpPr>
          <p:cNvPr id="4" name="Rechteck: abgerundete Ecken 3">
            <a:extLst>
              <a:ext uri="{FF2B5EF4-FFF2-40B4-BE49-F238E27FC236}">
                <a16:creationId xmlns:a16="http://schemas.microsoft.com/office/drawing/2014/main" id="{109969F4-AEF4-4B19-BDFA-A71127A610A0}"/>
              </a:ext>
            </a:extLst>
          </p:cNvPr>
          <p:cNvSpPr/>
          <p:nvPr/>
        </p:nvSpPr>
        <p:spPr>
          <a:xfrm>
            <a:off x="7778496" y="1384777"/>
            <a:ext cx="3575304" cy="74676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de-CH" sz="2800" dirty="0"/>
              <a:t>Schokolade schmelzen</a:t>
            </a:r>
          </a:p>
        </p:txBody>
      </p:sp>
      <p:sp>
        <p:nvSpPr>
          <p:cNvPr id="5" name="Rechteck: abgerundete Ecken 4">
            <a:extLst>
              <a:ext uri="{FF2B5EF4-FFF2-40B4-BE49-F238E27FC236}">
                <a16:creationId xmlns:a16="http://schemas.microsoft.com/office/drawing/2014/main" id="{2C291C7D-6FB3-4C49-9DF1-422204F1AF0A}"/>
              </a:ext>
            </a:extLst>
          </p:cNvPr>
          <p:cNvSpPr/>
          <p:nvPr/>
        </p:nvSpPr>
        <p:spPr>
          <a:xfrm>
            <a:off x="6230112" y="5589636"/>
            <a:ext cx="5123688" cy="74676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de-CH" sz="2800" dirty="0"/>
              <a:t>Für wie viele Personen backe ich?</a:t>
            </a:r>
          </a:p>
        </p:txBody>
      </p:sp>
    </p:spTree>
    <p:extLst>
      <p:ext uri="{BB962C8B-B14F-4D97-AF65-F5344CB8AC3E}">
        <p14:creationId xmlns:p14="http://schemas.microsoft.com/office/powerpoint/2010/main" val="343406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CB3CB9-9E6D-4CDA-8A31-23F6D91DEE75}"/>
              </a:ext>
            </a:extLst>
          </p:cNvPr>
          <p:cNvSpPr>
            <a:spLocks noGrp="1"/>
          </p:cNvSpPr>
          <p:nvPr>
            <p:ph type="title"/>
          </p:nvPr>
        </p:nvSpPr>
        <p:spPr/>
        <p:txBody>
          <a:bodyPr/>
          <a:lstStyle/>
          <a:p>
            <a:r>
              <a:rPr lang="de-CH" dirty="0"/>
              <a:t>Eigenschaften</a:t>
            </a:r>
          </a:p>
        </p:txBody>
      </p:sp>
      <p:sp>
        <p:nvSpPr>
          <p:cNvPr id="3" name="Inhaltsplatzhalter 2">
            <a:extLst>
              <a:ext uri="{FF2B5EF4-FFF2-40B4-BE49-F238E27FC236}">
                <a16:creationId xmlns:a16="http://schemas.microsoft.com/office/drawing/2014/main" id="{E6EEC89D-BA5E-41BC-9A4C-BF26594459D7}"/>
              </a:ext>
            </a:extLst>
          </p:cNvPr>
          <p:cNvSpPr>
            <a:spLocks noGrp="1"/>
          </p:cNvSpPr>
          <p:nvPr>
            <p:ph idx="1"/>
          </p:nvPr>
        </p:nvSpPr>
        <p:spPr/>
        <p:txBody>
          <a:bodyPr>
            <a:normAutofit/>
          </a:bodyPr>
          <a:lstStyle/>
          <a:p>
            <a:r>
              <a:rPr lang="de-DE" b="1" dirty="0"/>
              <a:t>Eindeutigkeit</a:t>
            </a:r>
            <a:br>
              <a:rPr lang="de-DE" dirty="0"/>
            </a:br>
            <a:r>
              <a:rPr lang="de-DE" dirty="0"/>
              <a:t>Ein Algorithmus darf keine widersprüchliche Beschreibung haben.</a:t>
            </a:r>
            <a:br>
              <a:rPr lang="de-DE" dirty="0"/>
            </a:br>
            <a:endParaRPr lang="de-DE" dirty="0"/>
          </a:p>
          <a:p>
            <a:r>
              <a:rPr lang="de-DE" b="1" dirty="0"/>
              <a:t>Ausführbarkeit</a:t>
            </a:r>
            <a:br>
              <a:rPr lang="de-DE" dirty="0"/>
            </a:br>
            <a:r>
              <a:rPr lang="de-DE" dirty="0"/>
              <a:t>Jeder Einzelschritt eines Algorithmus muss ausführbar sein.</a:t>
            </a:r>
            <a:br>
              <a:rPr lang="de-DE" dirty="0"/>
            </a:br>
            <a:endParaRPr lang="de-DE" dirty="0"/>
          </a:p>
          <a:p>
            <a:r>
              <a:rPr lang="de-DE" b="1" dirty="0"/>
              <a:t>Endlichkeit</a:t>
            </a:r>
            <a:br>
              <a:rPr lang="de-DE" dirty="0"/>
            </a:br>
            <a:r>
              <a:rPr lang="de-DE" dirty="0"/>
              <a:t>Die Beschreibung eines Algorithmus muss endlich sein.</a:t>
            </a:r>
          </a:p>
        </p:txBody>
      </p:sp>
    </p:spTree>
    <p:extLst>
      <p:ext uri="{BB962C8B-B14F-4D97-AF65-F5344CB8AC3E}">
        <p14:creationId xmlns:p14="http://schemas.microsoft.com/office/powerpoint/2010/main" val="3152979704"/>
      </p:ext>
    </p:extLst>
  </p:cSld>
  <p:clrMapOvr>
    <a:masterClrMapping/>
  </p:clrMapOvr>
</p:sld>
</file>

<file path=ppt/theme/theme1.xml><?xml version="1.0" encoding="utf-8"?>
<a:theme xmlns:a="http://schemas.openxmlformats.org/drawingml/2006/main" name="kinet">
  <a:themeElements>
    <a:clrScheme name="gymkirchenfeld">
      <a:dk1>
        <a:srgbClr val="000000"/>
      </a:dk1>
      <a:lt1>
        <a:srgbClr val="FFFFFF"/>
      </a:lt1>
      <a:dk2>
        <a:srgbClr val="44546A"/>
      </a:dk2>
      <a:lt2>
        <a:srgbClr val="E7E6E6"/>
      </a:lt2>
      <a:accent1>
        <a:srgbClr val="666666"/>
      </a:accent1>
      <a:accent2>
        <a:srgbClr val="3248B5"/>
      </a:accent2>
      <a:accent3>
        <a:srgbClr val="41A7D1"/>
      </a:accent3>
      <a:accent4>
        <a:srgbClr val="74BF3D"/>
      </a:accent4>
      <a:accent5>
        <a:srgbClr val="FBA300"/>
      </a:accent5>
      <a:accent6>
        <a:srgbClr val="E8CC0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inet" id="{EF483BFC-D895-4E45-826B-CFA4A4B447FB}" vid="{361AE8B0-6FD3-4BC5-969C-C3DAFE52FD2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089150422C65C4A9DB1DC4488631211" ma:contentTypeVersion="11" ma:contentTypeDescription="Create a new document." ma:contentTypeScope="" ma:versionID="e9453d91fd0eced6a4f4520d09f6ba68">
  <xsd:schema xmlns:xsd="http://www.w3.org/2001/XMLSchema" xmlns:xs="http://www.w3.org/2001/XMLSchema" xmlns:p="http://schemas.microsoft.com/office/2006/metadata/properties" xmlns:ns3="5a6e03ff-a144-4f55-a4b2-d11fadc38954" xmlns:ns4="b781e39b-f575-42f9-bfd4-7065a97aff10" targetNamespace="http://schemas.microsoft.com/office/2006/metadata/properties" ma:root="true" ma:fieldsID="65554a2afb9c1e9b5be7d3c143fe5559" ns3:_="" ns4:_="">
    <xsd:import namespace="5a6e03ff-a144-4f55-a4b2-d11fadc38954"/>
    <xsd:import namespace="b781e39b-f575-42f9-bfd4-7065a97aff1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6e03ff-a144-4f55-a4b2-d11fadc389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81e39b-f575-42f9-bfd4-7065a97aff1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858AB0-FA72-4D04-B9F7-FCEF1B89D811}">
  <ds:schemaRefs>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www.w3.org/XML/1998/namespace"/>
    <ds:schemaRef ds:uri="http://schemas.microsoft.com/office/infopath/2007/PartnerControls"/>
    <ds:schemaRef ds:uri="http://purl.org/dc/elements/1.1/"/>
    <ds:schemaRef ds:uri="http://purl.org/dc/terms/"/>
    <ds:schemaRef ds:uri="b781e39b-f575-42f9-bfd4-7065a97aff10"/>
    <ds:schemaRef ds:uri="5a6e03ff-a144-4f55-a4b2-d11fadc38954"/>
  </ds:schemaRefs>
</ds:datastoreItem>
</file>

<file path=customXml/itemProps2.xml><?xml version="1.0" encoding="utf-8"?>
<ds:datastoreItem xmlns:ds="http://schemas.openxmlformats.org/officeDocument/2006/customXml" ds:itemID="{D9BF3FDE-C026-46F0-85E4-F831ADA196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6e03ff-a144-4f55-a4b2-d11fadc38954"/>
    <ds:schemaRef ds:uri="b781e39b-f575-42f9-bfd4-7065a97aff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995BF3-2F70-4685-ABD5-7EECAFA4DB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kinet</Template>
  <TotalTime>0</TotalTime>
  <Words>689</Words>
  <Application>Microsoft Office PowerPoint</Application>
  <PresentationFormat>Breitbild</PresentationFormat>
  <Paragraphs>115</Paragraphs>
  <Slides>22</Slides>
  <Notes>15</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22</vt:i4>
      </vt:variant>
    </vt:vector>
  </HeadingPairs>
  <TitlesOfParts>
    <vt:vector size="27" baseType="lpstr">
      <vt:lpstr>Arial</vt:lpstr>
      <vt:lpstr>Arimo</vt:lpstr>
      <vt:lpstr>Calibri</vt:lpstr>
      <vt:lpstr>Cambria Math</vt:lpstr>
      <vt:lpstr>kinet</vt:lpstr>
      <vt:lpstr>Algorithmus</vt:lpstr>
      <vt:lpstr>Was ist ein Algorithmus?</vt:lpstr>
      <vt:lpstr>Definition</vt:lpstr>
      <vt:lpstr>Beispiel 1</vt:lpstr>
      <vt:lpstr>Beispiel 2</vt:lpstr>
      <vt:lpstr>Beispiel 3</vt:lpstr>
      <vt:lpstr>Strukturierung</vt:lpstr>
      <vt:lpstr>Strukturierung II</vt:lpstr>
      <vt:lpstr>Eigenschaften</vt:lpstr>
      <vt:lpstr>Algorithmus?</vt:lpstr>
      <vt:lpstr>Algorithmus?</vt:lpstr>
      <vt:lpstr>Algorithmus?</vt:lpstr>
      <vt:lpstr>Algorithmus?</vt:lpstr>
      <vt:lpstr>Algorithmus?</vt:lpstr>
      <vt:lpstr>Algorithmus?</vt:lpstr>
      <vt:lpstr>Algorithmus?</vt:lpstr>
      <vt:lpstr>Algorithmus?</vt:lpstr>
      <vt:lpstr>Algorithmus?</vt:lpstr>
      <vt:lpstr>Algorithmus?</vt:lpstr>
      <vt:lpstr>Flussdiagramme</vt:lpstr>
      <vt:lpstr>Flussdiagramm</vt:lpstr>
      <vt:lpstr>Flussdiagramm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Algorithmus</dc:title>
  <dc:creator>Jampen Thomas</dc:creator>
  <cp:lastModifiedBy>Jampen Thomas</cp:lastModifiedBy>
  <cp:revision>22</cp:revision>
  <dcterms:created xsi:type="dcterms:W3CDTF">2019-11-19T17:30:43Z</dcterms:created>
  <dcterms:modified xsi:type="dcterms:W3CDTF">2020-11-23T07:21:36Z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0x010100F089150422C65C4A9DB1DC4488631211</vt:lpwstr>
  </property>
</Properties>
</file>